
<file path=[Content_Types].xml><?xml version="1.0" encoding="utf-8"?>
<Types xmlns="http://schemas.openxmlformats.org/package/2006/content-types">
  <Default Extension="png" ContentType="image/png"/>
  <Default Extension="jfif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72" r:id="rId2"/>
    <p:sldMasterId id="2147483685" r:id="rId3"/>
  </p:sldMasterIdLst>
  <p:notesMasterIdLst>
    <p:notesMasterId r:id="rId32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2" r:id="rId28"/>
    <p:sldId id="283" r:id="rId29"/>
    <p:sldId id="280" r:id="rId30"/>
    <p:sldId id="281" r:id="rId31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4" roundtripDataSignature="AMtx7mg4bUOZBTlzreZYpDfugPsl04pBw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53" autoAdjust="0"/>
    <p:restoredTop sz="94660"/>
  </p:normalViewPr>
  <p:slideViewPr>
    <p:cSldViewPr snapToGrid="0">
      <p:cViewPr varScale="1">
        <p:scale>
          <a:sx n="69" d="100"/>
          <a:sy n="69" d="100"/>
        </p:scale>
        <p:origin x="786" y="6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34" Type="http://customschemas.google.com/relationships/presentationmetadata" Target="meta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notesMaster" Target="notesMasters/notesMaster1.xml"/><Relationship Id="rId37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presProps" Target="presProp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86100b6610_0_242:notes"/>
          <p:cNvSpPr txBox="1">
            <a:spLocks noGrp="1"/>
          </p:cNvSpPr>
          <p:nvPr>
            <p:ph type="sldNum" idx="12"/>
          </p:nvPr>
        </p:nvSpPr>
        <p:spPr>
          <a:xfrm>
            <a:off x="6488999" y="8847000"/>
            <a:ext cx="3675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  <p:sp>
        <p:nvSpPr>
          <p:cNvPr id="585" name="Google Shape;585;g86100b6610_0_2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6" name="Google Shape;586;g86100b6610_0_24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87" name="Google Shape;587;g86100b6610_0_242:notes"/>
          <p:cNvSpPr txBox="1">
            <a:spLocks noGrp="1"/>
          </p:cNvSpPr>
          <p:nvPr>
            <p:ph type="ftr" idx="11"/>
          </p:nvPr>
        </p:nvSpPr>
        <p:spPr>
          <a:xfrm>
            <a:off x="-1" y="8847000"/>
            <a:ext cx="64890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© SoftUni -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87ce6cf34c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5" name="Google Shape;665;g87ce6cf34c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66" name="Google Shape;666;g87ce6cf34c_0_3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87ce6cf34c_0_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72" name="Google Shape;672;g87ce6cf34c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87ce6cf34c_0_2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g87ce6cf34c_0_2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0" name="Google Shape;680;g87ce6cf34c_0_225:notes"/>
          <p:cNvSpPr txBox="1">
            <a:spLocks noGrp="1"/>
          </p:cNvSpPr>
          <p:nvPr>
            <p:ph type="sldNum" idx="12"/>
          </p:nvPr>
        </p:nvSpPr>
        <p:spPr>
          <a:xfrm>
            <a:off x="6488999" y="8847000"/>
            <a:ext cx="367500" cy="2970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g87ce6cf34c_0_4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8" name="Google Shape;688;g87ce6cf34c_0_40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9" name="Google Shape;689;g87ce6cf34c_0_404:notes"/>
          <p:cNvSpPr txBox="1">
            <a:spLocks noGrp="1"/>
          </p:cNvSpPr>
          <p:nvPr>
            <p:ph type="sldNum" idx="12"/>
          </p:nvPr>
        </p:nvSpPr>
        <p:spPr>
          <a:xfrm>
            <a:off x="6488999" y="8847000"/>
            <a:ext cx="367500" cy="2970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87ce6cf34c_0_4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97" name="Google Shape;697;g87ce6cf34c_0_4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87ce6cf34c_0_4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87ce6cf34c_0_4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5" name="Google Shape;705;g87ce6cf34c_0_422:notes"/>
          <p:cNvSpPr txBox="1">
            <a:spLocks noGrp="1"/>
          </p:cNvSpPr>
          <p:nvPr>
            <p:ph type="sldNum" idx="12"/>
          </p:nvPr>
        </p:nvSpPr>
        <p:spPr>
          <a:xfrm>
            <a:off x="6488999" y="8847000"/>
            <a:ext cx="367500" cy="2970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g87ce6cf34c_0_4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13" name="Google Shape;713;g87ce6cf34c_0_4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g87ce6cf34c_0_4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20" name="Google Shape;720;g87ce6cf34c_0_4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21" name="Google Shape;721;g87ce6cf34c_0_44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g87ce6cf34c_0_45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27" name="Google Shape;727;g87ce6cf34c_0_4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g87ce6cf34c_0_4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34" name="Google Shape;734;g87ce6cf34c_0_4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35" name="Google Shape;735;g87ce6cf34c_0_45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79413" y="685800"/>
            <a:ext cx="6097587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98" name="Google Shape;598;p2:notes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9" name="Google Shape;599;p2:notes"/>
          <p:cNvSpPr txBox="1">
            <a:spLocks noGrp="1"/>
          </p:cNvSpPr>
          <p:nvPr>
            <p:ph type="ftr" idx="11"/>
          </p:nvPr>
        </p:nvSpPr>
        <p:spPr>
          <a:xfrm>
            <a:off x="-1" y="8747999"/>
            <a:ext cx="6309000" cy="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Software University Foundation – </a:t>
            </a:r>
            <a:r>
              <a:rPr lang="en-US" sz="10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http://softuni.org</a:t>
            </a:r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the </a:t>
            </a:r>
            <a:r>
              <a:rPr lang="en-US" sz="10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Creative Commons Attribution-NonCommercial-ShareAlike</a:t>
            </a:r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license.</a:t>
            </a:r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0" name="Google Shape;600;p2:notes"/>
          <p:cNvSpPr txBox="1">
            <a:spLocks noGrp="1"/>
          </p:cNvSpPr>
          <p:nvPr>
            <p:ph type="sldNum" idx="12"/>
          </p:nvPr>
        </p:nvSpPr>
        <p:spPr>
          <a:xfrm>
            <a:off x="6308999" y="8747999"/>
            <a:ext cx="547500" cy="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g87ce6cf34c_0_46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41" name="Google Shape;741;g87ce6cf34c_0_4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87ce6cf34c_0_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48" name="Google Shape;748;g87ce6cf34c_0_4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49" name="Google Shape;749;g87ce6cf34c_0_47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g87ce6cf34c_0_47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5" name="Google Shape;755;g87ce6cf34c_0_4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g87ce6cf34c_0_6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61" name="Google Shape;761;g87ce6cf34c_0_65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2" name="Google Shape;762;g87ce6cf34c_0_650:notes"/>
          <p:cNvSpPr txBox="1"/>
          <p:nvPr/>
        </p:nvSpPr>
        <p:spPr>
          <a:xfrm>
            <a:off x="6488999" y="8847000"/>
            <a:ext cx="3675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23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3" name="Google Shape;763;g87ce6cf34c_0_650:notes"/>
          <p:cNvSpPr txBox="1">
            <a:spLocks noGrp="1"/>
          </p:cNvSpPr>
          <p:nvPr>
            <p:ph type="ftr" idx="11"/>
          </p:nvPr>
        </p:nvSpPr>
        <p:spPr>
          <a:xfrm>
            <a:off x="-1" y="8847000"/>
            <a:ext cx="64890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© SoftUni -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g87ce6cf34c_0_6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75" name="Google Shape;775;g87ce6cf34c_0_66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6" name="Google Shape;776;g87ce6cf34c_0_663:notes"/>
          <p:cNvSpPr txBox="1"/>
          <p:nvPr/>
        </p:nvSpPr>
        <p:spPr>
          <a:xfrm>
            <a:off x="6488999" y="8847000"/>
            <a:ext cx="3675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24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7" name="Google Shape;777;g87ce6cf34c_0_663:notes"/>
          <p:cNvSpPr txBox="1">
            <a:spLocks noGrp="1"/>
          </p:cNvSpPr>
          <p:nvPr>
            <p:ph type="ftr" idx="11"/>
          </p:nvPr>
        </p:nvSpPr>
        <p:spPr>
          <a:xfrm>
            <a:off x="-1" y="8847000"/>
            <a:ext cx="64890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© SoftUni –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3" name="Google Shape;413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p27:notes"/>
          <p:cNvSpPr txBox="1"/>
          <p:nvPr/>
        </p:nvSpPr>
        <p:spPr>
          <a:xfrm>
            <a:off x="6488999" y="8847000"/>
            <a:ext cx="367414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25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5" name="Google Shape;415;p27:notes"/>
          <p:cNvSpPr txBox="1">
            <a:spLocks noGrp="1"/>
          </p:cNvSpPr>
          <p:nvPr>
            <p:ph type="ftr" idx="11"/>
          </p:nvPr>
        </p:nvSpPr>
        <p:spPr>
          <a:xfrm>
            <a:off x="-1" y="8847000"/>
            <a:ext cx="6488999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© SoftUni –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51271530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3" name="Google Shape;413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p27:notes"/>
          <p:cNvSpPr txBox="1"/>
          <p:nvPr/>
        </p:nvSpPr>
        <p:spPr>
          <a:xfrm>
            <a:off x="6488999" y="8847000"/>
            <a:ext cx="367414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26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5" name="Google Shape;415;p27:notes"/>
          <p:cNvSpPr txBox="1">
            <a:spLocks noGrp="1"/>
          </p:cNvSpPr>
          <p:nvPr>
            <p:ph type="ftr" idx="11"/>
          </p:nvPr>
        </p:nvSpPr>
        <p:spPr>
          <a:xfrm>
            <a:off x="-1" y="8847000"/>
            <a:ext cx="6488999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© SoftUni –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73432343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g87ce6cf34c_0_6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82" name="Google Shape;782;g87ce6cf34c_0_66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3" name="Google Shape;783;g87ce6cf34c_0_669:notes"/>
          <p:cNvSpPr txBox="1"/>
          <p:nvPr/>
        </p:nvSpPr>
        <p:spPr>
          <a:xfrm>
            <a:off x="6488999" y="8847000"/>
            <a:ext cx="3675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27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4" name="Google Shape;784;g87ce6cf34c_0_669:notes"/>
          <p:cNvSpPr txBox="1">
            <a:spLocks noGrp="1"/>
          </p:cNvSpPr>
          <p:nvPr>
            <p:ph type="ftr" idx="11"/>
          </p:nvPr>
        </p:nvSpPr>
        <p:spPr>
          <a:xfrm>
            <a:off x="-1" y="8847000"/>
            <a:ext cx="64890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© SoftUni –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g87ce6cf34c_0_6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92" name="Google Shape;792;g87ce6cf34c_0_67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3" name="Google Shape;793;g87ce6cf34c_0_678:notes"/>
          <p:cNvSpPr txBox="1"/>
          <p:nvPr/>
        </p:nvSpPr>
        <p:spPr>
          <a:xfrm>
            <a:off x="6488999" y="8847000"/>
            <a:ext cx="3675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28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4" name="Google Shape;794;g87ce6cf34c_0_678:notes"/>
          <p:cNvSpPr txBox="1">
            <a:spLocks noGrp="1"/>
          </p:cNvSpPr>
          <p:nvPr>
            <p:ph type="ftr" idx="11"/>
          </p:nvPr>
        </p:nvSpPr>
        <p:spPr>
          <a:xfrm>
            <a:off x="-1" y="8847000"/>
            <a:ext cx="64890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© SoftUni –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86100b6610_0_5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8" name="Google Shape;608;g86100b6610_0_59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09" name="Google Shape;609;g86100b6610_0_596:notes"/>
          <p:cNvSpPr txBox="1"/>
          <p:nvPr/>
        </p:nvSpPr>
        <p:spPr>
          <a:xfrm>
            <a:off x="6488999" y="8847000"/>
            <a:ext cx="3675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0" name="Google Shape;610;g86100b6610_0_596:notes"/>
          <p:cNvSpPr txBox="1">
            <a:spLocks noGrp="1"/>
          </p:cNvSpPr>
          <p:nvPr>
            <p:ph type="ftr" idx="11"/>
          </p:nvPr>
        </p:nvSpPr>
        <p:spPr>
          <a:xfrm>
            <a:off x="-1" y="8847000"/>
            <a:ext cx="64890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© SoftUni -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86100b6610_0_77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17" name="Google Shape;617;g86100b6610_0_7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24" name="Google Shape;624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25" name="Google Shape;625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87ce6cf34c_0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32" name="Google Shape;632;g87ce6cf34c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39" name="Google Shape;63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40" name="Google Shape;640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g87ce6cf34c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48" name="Google Shape;648;g87ce6cf34c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49" name="Google Shape;649;g87ce6cf34c_0_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87ce6cf34c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6" name="Google Shape;656;g87ce6cf34c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57" name="Google Shape;657;g87ce6cf34c_0_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hyperlink" Target="https://softuni.org/" TargetMode="Externa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acebook.com/SoftwareUniversity" TargetMode="External"/><Relationship Id="rId13" Type="http://schemas.openxmlformats.org/officeDocument/2006/relationships/image" Target="../media/image9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judge.softuni.bg/" TargetMode="External"/><Relationship Id="rId12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forum.softuni.bg/" TargetMode="External"/><Relationship Id="rId11" Type="http://schemas.openxmlformats.org/officeDocument/2006/relationships/hyperlink" Target="http://www.introprogramming.info/" TargetMode="External"/><Relationship Id="rId5" Type="http://schemas.openxmlformats.org/officeDocument/2006/relationships/hyperlink" Target="http://www.nakov.com/" TargetMode="External"/><Relationship Id="rId10" Type="http://schemas.openxmlformats.org/officeDocument/2006/relationships/hyperlink" Target="http://www.youtube.com/SoftwareUniversity" TargetMode="External"/><Relationship Id="rId4" Type="http://schemas.openxmlformats.org/officeDocument/2006/relationships/hyperlink" Target="http://softuni.org/" TargetMode="External"/><Relationship Id="rId9" Type="http://schemas.openxmlformats.org/officeDocument/2006/relationships/hyperlink" Target="https://twitter.com/softunibg" TargetMode="Externa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hyperlink" Target="https://about.softuni.bg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png"/><Relationship Id="rId11" Type="http://schemas.openxmlformats.org/officeDocument/2006/relationships/image" Target="../media/image4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8" Type="http://schemas.openxmlformats.org/officeDocument/2006/relationships/hyperlink" Target="https://softuni.bg/" TargetMode="External"/><Relationship Id="rId3" Type="http://schemas.openxmlformats.org/officeDocument/2006/relationships/image" Target="../media/image20.png"/><Relationship Id="rId7" Type="http://schemas.openxmlformats.org/officeDocument/2006/relationships/image" Target="../media/image22.png"/><Relationship Id="rId2" Type="http://schemas.openxmlformats.org/officeDocument/2006/relationships/hyperlink" Target="https://forum.softuni.bg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softuni.org/" TargetMode="External"/><Relationship Id="rId5" Type="http://schemas.openxmlformats.org/officeDocument/2006/relationships/image" Target="../media/image21.png"/><Relationship Id="rId10" Type="http://schemas.openxmlformats.org/officeDocument/2006/relationships/image" Target="../media/image5.png"/><Relationship Id="rId4" Type="http://schemas.openxmlformats.org/officeDocument/2006/relationships/hyperlink" Target="https://www.facebook.com/SoftwareUniversity" TargetMode="External"/><Relationship Id="rId9" Type="http://schemas.openxmlformats.org/officeDocument/2006/relationships/image" Target="../media/image23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png"/><Relationship Id="rId4" Type="http://schemas.openxmlformats.org/officeDocument/2006/relationships/hyperlink" Target="https://softuni.org/" TargetMode="Externa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hyperlink" Target="https://about.softuni.bg/" TargetMode="External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5.png"/><Relationship Id="rId11" Type="http://schemas.openxmlformats.org/officeDocument/2006/relationships/image" Target="../media/image4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Layouts/_rels/slideLayout32.xml.rels><?xml version="1.0" encoding="UTF-8" standalone="yes"?>
<Relationships xmlns="http://schemas.openxmlformats.org/package/2006/relationships"><Relationship Id="rId8" Type="http://schemas.openxmlformats.org/officeDocument/2006/relationships/hyperlink" Target="https://softuni.bg/" TargetMode="External"/><Relationship Id="rId3" Type="http://schemas.openxmlformats.org/officeDocument/2006/relationships/image" Target="../media/image20.png"/><Relationship Id="rId7" Type="http://schemas.openxmlformats.org/officeDocument/2006/relationships/image" Target="../media/image22.png"/><Relationship Id="rId2" Type="http://schemas.openxmlformats.org/officeDocument/2006/relationships/hyperlink" Target="https://forum.softuni.bg/" TargetMode="External"/><Relationship Id="rId1" Type="http://schemas.openxmlformats.org/officeDocument/2006/relationships/slideMaster" Target="../slideMasters/slideMaster2.xml"/><Relationship Id="rId6" Type="http://schemas.openxmlformats.org/officeDocument/2006/relationships/hyperlink" Target="https://softuni.org/" TargetMode="External"/><Relationship Id="rId5" Type="http://schemas.openxmlformats.org/officeDocument/2006/relationships/image" Target="../media/image21.png"/><Relationship Id="rId10" Type="http://schemas.openxmlformats.org/officeDocument/2006/relationships/image" Target="../media/image5.png"/><Relationship Id="rId4" Type="http://schemas.openxmlformats.org/officeDocument/2006/relationships/hyperlink" Target="https://www.facebook.com/SoftwareUniversity" TargetMode="External"/><Relationship Id="rId9" Type="http://schemas.openxmlformats.org/officeDocument/2006/relationships/image" Target="../media/image23.png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4.png"/><Relationship Id="rId4" Type="http://schemas.openxmlformats.org/officeDocument/2006/relationships/hyperlink" Target="https://softuni.org/" TargetMode="Externa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hyperlink" Target="https://about.softuni.bg/" TargetMode="External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5.png"/><Relationship Id="rId11" Type="http://schemas.openxmlformats.org/officeDocument/2006/relationships/image" Target="../media/image4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Layouts/_rels/slideLayout44.xml.rels><?xml version="1.0" encoding="UTF-8" standalone="yes"?>
<Relationships xmlns="http://schemas.openxmlformats.org/package/2006/relationships"><Relationship Id="rId8" Type="http://schemas.openxmlformats.org/officeDocument/2006/relationships/hyperlink" Target="https://softuni.bg/" TargetMode="External"/><Relationship Id="rId3" Type="http://schemas.openxmlformats.org/officeDocument/2006/relationships/image" Target="../media/image20.png"/><Relationship Id="rId7" Type="http://schemas.openxmlformats.org/officeDocument/2006/relationships/image" Target="../media/image22.png"/><Relationship Id="rId2" Type="http://schemas.openxmlformats.org/officeDocument/2006/relationships/hyperlink" Target="https://forum.softuni.bg/" TargetMode="External"/><Relationship Id="rId1" Type="http://schemas.openxmlformats.org/officeDocument/2006/relationships/slideMaster" Target="../slideMasters/slideMaster3.xml"/><Relationship Id="rId6" Type="http://schemas.openxmlformats.org/officeDocument/2006/relationships/hyperlink" Target="https://softuni.org/" TargetMode="External"/><Relationship Id="rId5" Type="http://schemas.openxmlformats.org/officeDocument/2006/relationships/image" Target="../media/image21.png"/><Relationship Id="rId10" Type="http://schemas.openxmlformats.org/officeDocument/2006/relationships/image" Target="../media/image5.png"/><Relationship Id="rId4" Type="http://schemas.openxmlformats.org/officeDocument/2006/relationships/hyperlink" Target="https://www.facebook.com/SoftwareUniversity" TargetMode="External"/><Relationship Id="rId9" Type="http://schemas.openxmlformats.org/officeDocument/2006/relationships/image" Target="../media/image23.png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esentation Title Slide">
  <p:cSld name="Presentation Title Slid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g86100b6610_0_4"/>
          <p:cNvSpPr/>
          <p:nvPr/>
        </p:nvSpPr>
        <p:spPr>
          <a:xfrm>
            <a:off x="0" y="6702676"/>
            <a:ext cx="12195301" cy="155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" name="Google Shape;15;g86100b6610_0_4" descr="SoftUni logo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324460" y="5184000"/>
            <a:ext cx="3751540" cy="1297655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g86100b6610_0_4"/>
          <p:cNvSpPr txBox="1">
            <a:spLocks noGrp="1"/>
          </p:cNvSpPr>
          <p:nvPr>
            <p:ph type="body" idx="1"/>
          </p:nvPr>
        </p:nvSpPr>
        <p:spPr>
          <a:xfrm>
            <a:off x="8708505" y="6130863"/>
            <a:ext cx="2951400" cy="3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457200" lvl="0" indent="-228600" algn="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1A334B"/>
              </a:buClr>
              <a:buSzPts val="1798"/>
              <a:buNone/>
              <a:defRPr sz="1798" b="1">
                <a:solidFill>
                  <a:srgbClr val="1A334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marL="1371600" lvl="2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marL="2743200" lvl="5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" name="Google Shape;17;g86100b6610_0_4"/>
          <p:cNvSpPr txBox="1">
            <a:spLocks noGrp="1"/>
          </p:cNvSpPr>
          <p:nvPr>
            <p:ph type="body" idx="2"/>
          </p:nvPr>
        </p:nvSpPr>
        <p:spPr>
          <a:xfrm>
            <a:off x="8708505" y="5756628"/>
            <a:ext cx="2951400" cy="3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457200" lvl="0" indent="-228600" algn="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1A334B"/>
              </a:buClr>
              <a:buSzPts val="1998"/>
              <a:buNone/>
              <a:defRPr sz="1998" b="1">
                <a:solidFill>
                  <a:srgbClr val="1A334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marL="1371600" lvl="2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marL="2743200" lvl="5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8" name="Google Shape;18;g86100b6610_0_4" descr="SoftUni mascot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8848924" y="2609644"/>
            <a:ext cx="2788893" cy="30182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g86100b6610_0_4" descr="Software University logo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07944" y="5918567"/>
            <a:ext cx="1830305" cy="628159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g86100b6610_0_4"/>
          <p:cNvSpPr txBox="1">
            <a:spLocks noGrp="1"/>
          </p:cNvSpPr>
          <p:nvPr>
            <p:ph type="body" idx="3"/>
          </p:nvPr>
        </p:nvSpPr>
        <p:spPr>
          <a:xfrm>
            <a:off x="553082" y="5344180"/>
            <a:ext cx="2980800" cy="4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457200" lvl="0" indent="-22860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98"/>
              <a:buNone/>
              <a:defRPr sz="2398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marL="1371600" lvl="2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marL="2743200" lvl="5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" name="Google Shape;21;g86100b6610_0_4"/>
          <p:cNvSpPr txBox="1">
            <a:spLocks noGrp="1"/>
          </p:cNvSpPr>
          <p:nvPr>
            <p:ph type="body" idx="4"/>
          </p:nvPr>
        </p:nvSpPr>
        <p:spPr>
          <a:xfrm>
            <a:off x="553082" y="4851838"/>
            <a:ext cx="2980800" cy="4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457200" lvl="0" indent="-22860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98"/>
              <a:buNone/>
              <a:defRPr sz="2798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marL="1371600" lvl="2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marL="2743200" lvl="5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" name="Google Shape;22;g86100b6610_0_4"/>
          <p:cNvSpPr>
            <a:spLocks noGrp="1"/>
          </p:cNvSpPr>
          <p:nvPr>
            <p:ph type="pic" idx="5"/>
          </p:nvPr>
        </p:nvSpPr>
        <p:spPr>
          <a:xfrm>
            <a:off x="553082" y="2740913"/>
            <a:ext cx="4642800" cy="193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R="0" lvl="0" algn="ctr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398"/>
              <a:buFont typeface="Noto Sans Symbols"/>
              <a:buNone/>
              <a:defRPr sz="3398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198"/>
              <a:buFont typeface="Noto Sans Symbols"/>
              <a:buChar char="▪"/>
              <a:defRPr sz="319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998"/>
              <a:buFont typeface="Noto Sans Symbols"/>
              <a:buChar char="▪"/>
              <a:defRPr sz="299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798"/>
              <a:buFont typeface="Noto Sans Symbols"/>
              <a:buChar char="▪"/>
              <a:defRPr sz="279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598"/>
              <a:buFont typeface="Noto Sans Symbols"/>
              <a:buChar char="▪"/>
              <a:defRPr sz="259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Char char="•"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Char char="•"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Char char="•"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Char char="•"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" name="Google Shape;23;g86100b6610_0_4"/>
          <p:cNvSpPr txBox="1">
            <a:spLocks noGrp="1"/>
          </p:cNvSpPr>
          <p:nvPr>
            <p:ph type="subTitle" idx="6"/>
          </p:nvPr>
        </p:nvSpPr>
        <p:spPr>
          <a:xfrm>
            <a:off x="554182" y="1258272"/>
            <a:ext cx="11083500" cy="13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lvl="0" algn="ctr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598"/>
              <a:buNone/>
              <a:defRPr sz="3598">
                <a:solidFill>
                  <a:schemeClr val="dk1"/>
                </a:solidFill>
              </a:defRPr>
            </a:lvl1pPr>
            <a:lvl2pPr lvl="1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lvl="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lvl="3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lvl="4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lvl="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g86100b6610_0_4"/>
          <p:cNvSpPr txBox="1">
            <a:spLocks noGrp="1"/>
          </p:cNvSpPr>
          <p:nvPr>
            <p:ph type="title"/>
          </p:nvPr>
        </p:nvSpPr>
        <p:spPr>
          <a:xfrm>
            <a:off x="554182" y="321502"/>
            <a:ext cx="110835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98"/>
              <a:buFont typeface="Calibri"/>
              <a:buNone/>
              <a:defRPr sz="4798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Title and Content">
  <p:cSld name="8_Title and Conte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86100b6610_0_218"/>
          <p:cNvSpPr txBox="1">
            <a:spLocks noGrp="1"/>
          </p:cNvSpPr>
          <p:nvPr>
            <p:ph type="dt" idx="10"/>
          </p:nvPr>
        </p:nvSpPr>
        <p:spPr>
          <a:xfrm>
            <a:off x="188864" y="6525004"/>
            <a:ext cx="1224300" cy="19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Calibri"/>
              <a:buChar char="●"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" name="Google Shape;75;g86100b6610_0_218"/>
          <p:cNvSpPr txBox="1">
            <a:spLocks noGrp="1"/>
          </p:cNvSpPr>
          <p:nvPr>
            <p:ph type="ftr" idx="11"/>
          </p:nvPr>
        </p:nvSpPr>
        <p:spPr>
          <a:xfrm>
            <a:off x="1414781" y="6525004"/>
            <a:ext cx="10152900" cy="19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Calibri"/>
              <a:buChar char="●"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" name="Google Shape;76;g86100b6610_0_218"/>
          <p:cNvSpPr txBox="1">
            <a:spLocks noGrp="1"/>
          </p:cNvSpPr>
          <p:nvPr>
            <p:ph type="sldNum" idx="12"/>
          </p:nvPr>
        </p:nvSpPr>
        <p:spPr>
          <a:xfrm>
            <a:off x="11569426" y="6525004"/>
            <a:ext cx="429000" cy="19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7" name="Google Shape;77;g86100b6610_0_218"/>
          <p:cNvSpPr txBox="1">
            <a:spLocks noGrp="1"/>
          </p:cNvSpPr>
          <p:nvPr>
            <p:ph type="body" idx="1"/>
          </p:nvPr>
        </p:nvSpPr>
        <p:spPr>
          <a:xfrm>
            <a:off x="190464" y="1151123"/>
            <a:ext cx="11808000" cy="55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457200" lvl="0" indent="-393700" algn="l">
              <a:lnSpc>
                <a:spcPct val="105000"/>
              </a:lnSpc>
              <a:spcBef>
                <a:spcPts val="500"/>
              </a:spcBef>
              <a:spcAft>
                <a:spcPts val="0"/>
              </a:spcAft>
              <a:buSzPts val="2600"/>
              <a:buChar char="▪"/>
              <a:defRPr sz="3400"/>
            </a:lvl1pPr>
            <a:lvl2pPr marL="914400" lvl="1" indent="-349250" algn="l">
              <a:lnSpc>
                <a:spcPct val="105000"/>
              </a:lnSpc>
              <a:spcBef>
                <a:spcPts val="500"/>
              </a:spcBef>
              <a:spcAft>
                <a:spcPts val="0"/>
              </a:spcAft>
              <a:buSzPts val="1900"/>
              <a:buChar char="▪"/>
              <a:defRPr sz="3200"/>
            </a:lvl2pPr>
            <a:lvl3pPr marL="1371600" lvl="2" indent="-342900" algn="l">
              <a:lnSpc>
                <a:spcPct val="105000"/>
              </a:lnSpc>
              <a:spcBef>
                <a:spcPts val="500"/>
              </a:spcBef>
              <a:spcAft>
                <a:spcPts val="0"/>
              </a:spcAft>
              <a:buSzPts val="1800"/>
              <a:buChar char="▪"/>
              <a:defRPr sz="3000"/>
            </a:lvl3pPr>
            <a:lvl4pPr marL="1828800" lvl="3" indent="-336550" algn="l">
              <a:lnSpc>
                <a:spcPct val="105000"/>
              </a:lnSpc>
              <a:spcBef>
                <a:spcPts val="500"/>
              </a:spcBef>
              <a:spcAft>
                <a:spcPts val="0"/>
              </a:spcAft>
              <a:buSzPts val="1700"/>
              <a:buChar char="▪"/>
              <a:defRPr sz="2800"/>
            </a:lvl4pPr>
            <a:lvl5pPr marL="2286000" lvl="4" indent="-330200" algn="l">
              <a:lnSpc>
                <a:spcPct val="105000"/>
              </a:lnSpc>
              <a:spcBef>
                <a:spcPts val="500"/>
              </a:spcBef>
              <a:spcAft>
                <a:spcPts val="0"/>
              </a:spcAft>
              <a:buSzPts val="1600"/>
              <a:buChar char="▪"/>
              <a:defRPr sz="2600"/>
            </a:lvl5pPr>
            <a:lvl6pPr marL="2743200" lvl="5" indent="-304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/>
            </a:lvl6pPr>
            <a:lvl7pPr marL="3200400" lvl="6" indent="-304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/>
            </a:lvl7pPr>
            <a:lvl8pPr marL="3657600" lvl="7" indent="-304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/>
            </a:lvl8pPr>
            <a:lvl9pPr marL="4114800" lvl="8" indent="-304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g86100b6610_0_218"/>
          <p:cNvSpPr txBox="1">
            <a:spLocks noGrp="1"/>
          </p:cNvSpPr>
          <p:nvPr>
            <p:ph type="title"/>
          </p:nvPr>
        </p:nvSpPr>
        <p:spPr>
          <a:xfrm>
            <a:off x="188865" y="40341"/>
            <a:ext cx="9580200" cy="11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rgbClr val="F3BE6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estions Slide 1">
  <p:cSld name="Questions Slid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86100b6610_0_224"/>
          <p:cNvSpPr txBox="1">
            <a:spLocks noGrp="1"/>
          </p:cNvSpPr>
          <p:nvPr>
            <p:ph type="body" idx="1"/>
          </p:nvPr>
        </p:nvSpPr>
        <p:spPr>
          <a:xfrm>
            <a:off x="1529783" y="6400801"/>
            <a:ext cx="104853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457200" marR="0" lvl="0" indent="-228600" algn="r">
              <a:lnSpc>
                <a:spcPct val="105000"/>
              </a:lnSpc>
              <a:spcBef>
                <a:spcPts val="667"/>
              </a:spcBef>
              <a:spcAft>
                <a:spcPts val="0"/>
              </a:spcAft>
              <a:buClr>
                <a:srgbClr val="F2B254"/>
              </a:buClr>
              <a:buSzPts val="1400"/>
              <a:buFont typeface="Noto Sans Symbols"/>
              <a:buNone/>
              <a:defRPr sz="1867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9250" algn="l">
              <a:lnSpc>
                <a:spcPct val="105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Noto Sans Symbols"/>
              <a:buChar char="▪"/>
              <a:defRPr sz="3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>
              <a:lnSpc>
                <a:spcPct val="105000"/>
              </a:lnSpc>
              <a:spcBef>
                <a:spcPts val="667"/>
              </a:spcBef>
              <a:spcAft>
                <a:spcPts val="0"/>
              </a:spcAft>
              <a:buClr>
                <a:srgbClr val="EF9A1D"/>
              </a:buClr>
              <a:buSzPts val="1800"/>
              <a:buFont typeface="Noto Sans Symbols"/>
              <a:buChar char="▪"/>
              <a:defRPr sz="3067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6550" algn="l">
              <a:lnSpc>
                <a:spcPct val="105000"/>
              </a:lnSpc>
              <a:spcBef>
                <a:spcPts val="667"/>
              </a:spcBef>
              <a:spcAft>
                <a:spcPts val="0"/>
              </a:spcAft>
              <a:buClr>
                <a:srgbClr val="ED9411"/>
              </a:buClr>
              <a:buSzPts val="1700"/>
              <a:buFont typeface="Noto Sans Symbols"/>
              <a:buChar char="▪"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>
              <a:lnSpc>
                <a:spcPct val="105000"/>
              </a:lnSpc>
              <a:spcBef>
                <a:spcPts val="667"/>
              </a:spcBef>
              <a:spcAft>
                <a:spcPts val="0"/>
              </a:spcAft>
              <a:buClr>
                <a:srgbClr val="E28D10"/>
              </a:buClr>
              <a:buSzPts val="1600"/>
              <a:buFont typeface="Noto Sans Symbols"/>
              <a:buChar char="▪"/>
              <a:defRPr sz="2667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04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04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04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04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1" name="Google Shape;81;g86100b6610_0_224"/>
          <p:cNvSpPr txBox="1">
            <a:spLocks noGrp="1"/>
          </p:cNvSpPr>
          <p:nvPr>
            <p:ph type="title"/>
          </p:nvPr>
        </p:nvSpPr>
        <p:spPr>
          <a:xfrm>
            <a:off x="188864" y="40341"/>
            <a:ext cx="9579900" cy="11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3000"/>
              <a:buFont typeface="Calibri"/>
              <a:buNone/>
              <a:defRPr sz="4000" b="1" i="0" u="none" strike="noStrike" cap="non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867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867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867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867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867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867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867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867"/>
            </a:lvl9pPr>
          </a:lstStyle>
          <a:p>
            <a:endParaRPr/>
          </a:p>
        </p:txBody>
      </p:sp>
      <p:sp>
        <p:nvSpPr>
          <p:cNvPr id="82" name="Google Shape;82;g86100b6610_0_224">
            <a:hlinkClick r:id="rId3"/>
          </p:cNvPr>
          <p:cNvSpPr txBox="1"/>
          <p:nvPr/>
        </p:nvSpPr>
        <p:spPr>
          <a:xfrm rot="323359">
            <a:off x="10069020" y="2253565"/>
            <a:ext cx="303441" cy="400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3A14"/>
              </a:buClr>
              <a:buSzPts val="2000"/>
              <a:buFont typeface="Calibri"/>
              <a:buNone/>
            </a:pPr>
            <a:r>
              <a:rPr lang="en-US" sz="2000" b="1" i="0" u="none" strike="noStrike" cap="none">
                <a:solidFill>
                  <a:srgbClr val="603A14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 sz="1467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g86100b6610_0_224">
            <a:hlinkClick r:id="rId4"/>
          </p:cNvPr>
          <p:cNvSpPr txBox="1"/>
          <p:nvPr/>
        </p:nvSpPr>
        <p:spPr>
          <a:xfrm rot="-968402">
            <a:off x="7570142" y="4341283"/>
            <a:ext cx="303253" cy="4000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3A14"/>
              </a:buClr>
              <a:buSzPts val="2000"/>
              <a:buFont typeface="Calibri"/>
              <a:buNone/>
            </a:pPr>
            <a:r>
              <a:rPr lang="en-US" sz="2000" b="1" i="0" u="none" strike="noStrike" cap="none">
                <a:solidFill>
                  <a:srgbClr val="603A14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 sz="1467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g86100b6610_0_224">
            <a:hlinkClick r:id="rId5"/>
          </p:cNvPr>
          <p:cNvSpPr txBox="1"/>
          <p:nvPr/>
        </p:nvSpPr>
        <p:spPr>
          <a:xfrm>
            <a:off x="11503157" y="4679637"/>
            <a:ext cx="2553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3A14"/>
              </a:buClr>
              <a:buSzPts val="1200"/>
              <a:buFont typeface="Calibri"/>
              <a:buNone/>
            </a:pPr>
            <a:r>
              <a:rPr lang="en-US" sz="1200" b="0" i="0" u="none" strike="noStrike" cap="none">
                <a:solidFill>
                  <a:srgbClr val="603A14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 sz="1467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g86100b6610_0_224">
            <a:hlinkClick r:id="rId6"/>
          </p:cNvPr>
          <p:cNvSpPr txBox="1"/>
          <p:nvPr/>
        </p:nvSpPr>
        <p:spPr>
          <a:xfrm rot="-622764">
            <a:off x="6095991" y="6109315"/>
            <a:ext cx="268087" cy="3080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3A14"/>
              </a:buClr>
              <a:buSzPts val="1467"/>
              <a:buFont typeface="Calibri"/>
              <a:buNone/>
            </a:pPr>
            <a:r>
              <a:rPr lang="en-US" sz="1467" b="0" i="0" u="none" strike="noStrike" cap="none">
                <a:solidFill>
                  <a:srgbClr val="603A14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 sz="1467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g86100b6610_0_224">
            <a:hlinkClick r:id="rId7"/>
          </p:cNvPr>
          <p:cNvSpPr txBox="1"/>
          <p:nvPr/>
        </p:nvSpPr>
        <p:spPr>
          <a:xfrm rot="567739">
            <a:off x="9158464" y="4032682"/>
            <a:ext cx="291973" cy="3689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3A14"/>
              </a:buClr>
              <a:buSzPts val="1867"/>
              <a:buFont typeface="Calibri"/>
              <a:buNone/>
            </a:pPr>
            <a:r>
              <a:rPr lang="en-US" sz="1867" b="1" i="0" u="none" strike="noStrike" cap="none">
                <a:solidFill>
                  <a:srgbClr val="603A14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 sz="1467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g86100b6610_0_224">
            <a:hlinkClick r:id="rId8"/>
          </p:cNvPr>
          <p:cNvSpPr txBox="1"/>
          <p:nvPr/>
        </p:nvSpPr>
        <p:spPr>
          <a:xfrm rot="223815">
            <a:off x="7049069" y="2560310"/>
            <a:ext cx="327394" cy="461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3A14"/>
              </a:buClr>
              <a:buSzPts val="2400"/>
              <a:buFont typeface="Calibri"/>
              <a:buNone/>
            </a:pPr>
            <a:r>
              <a:rPr lang="en-US" sz="2400" b="1" i="0" u="none" strike="noStrike" cap="none">
                <a:solidFill>
                  <a:srgbClr val="603A14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 sz="1467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g86100b6610_0_224">
            <a:hlinkClick r:id="rId9"/>
          </p:cNvPr>
          <p:cNvSpPr txBox="1"/>
          <p:nvPr/>
        </p:nvSpPr>
        <p:spPr>
          <a:xfrm rot="-622764">
            <a:off x="11757624" y="2321028"/>
            <a:ext cx="268087" cy="3080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3A14"/>
              </a:buClr>
              <a:buSzPts val="1467"/>
              <a:buFont typeface="Calibri"/>
              <a:buNone/>
            </a:pPr>
            <a:r>
              <a:rPr lang="en-US" sz="1467" b="0" i="0" u="none" strike="noStrike" cap="none">
                <a:solidFill>
                  <a:srgbClr val="603A14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 sz="1467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g86100b6610_0_224">
            <a:hlinkClick r:id="rId10"/>
          </p:cNvPr>
          <p:cNvSpPr txBox="1"/>
          <p:nvPr/>
        </p:nvSpPr>
        <p:spPr>
          <a:xfrm rot="556438">
            <a:off x="11777679" y="3447699"/>
            <a:ext cx="255034" cy="276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3A14"/>
              </a:buClr>
              <a:buSzPts val="1200"/>
              <a:buFont typeface="Calibri"/>
              <a:buNone/>
            </a:pPr>
            <a:r>
              <a:rPr lang="en-US" sz="1200" b="0" i="0" u="none" strike="noStrike" cap="none">
                <a:solidFill>
                  <a:srgbClr val="603A14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 sz="1467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g86100b6610_0_224">
            <a:hlinkClick r:id="rId11"/>
          </p:cNvPr>
          <p:cNvSpPr txBox="1"/>
          <p:nvPr/>
        </p:nvSpPr>
        <p:spPr>
          <a:xfrm rot="572168">
            <a:off x="11139533" y="5625922"/>
            <a:ext cx="268003" cy="3078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3A14"/>
              </a:buClr>
              <a:buSzPts val="1467"/>
              <a:buFont typeface="Calibri"/>
              <a:buNone/>
            </a:pPr>
            <a:r>
              <a:rPr lang="en-US" sz="1467" b="0" i="0" u="none" strike="noStrike" cap="none">
                <a:solidFill>
                  <a:srgbClr val="603A14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 sz="1467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g86100b6610_0_224"/>
          <p:cNvSpPr/>
          <p:nvPr/>
        </p:nvSpPr>
        <p:spPr>
          <a:xfrm rot="-650276">
            <a:off x="2719251" y="3305961"/>
            <a:ext cx="4542321" cy="948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4C6"/>
              </a:buClr>
              <a:buSzPts val="3500"/>
              <a:buFont typeface="Noto Sans Symbols"/>
              <a:buNone/>
            </a:pPr>
            <a:r>
              <a:rPr lang="en-US" sz="6667" b="1" i="0" u="none" strike="noStrike" cap="non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rPr>
              <a:t>Questions?</a:t>
            </a:r>
            <a:endParaRPr sz="6667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2" name="Google Shape;92;g86100b6610_0_224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9785666" y="319859"/>
            <a:ext cx="2212116" cy="551743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g86100b6610_0_224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 rot="-632286">
            <a:off x="504335" y="2018007"/>
            <a:ext cx="2849278" cy="33056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 1" type="blank">
  <p:cSld name="BLANK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86100b6610_0_16"/>
          <p:cNvSpPr txBox="1">
            <a:spLocks noGrp="1"/>
          </p:cNvSpPr>
          <p:nvPr>
            <p:ph type="sldNum" idx="12"/>
          </p:nvPr>
        </p:nvSpPr>
        <p:spPr>
          <a:xfrm>
            <a:off x="11753030" y="6507000"/>
            <a:ext cx="3675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97" name="Google Shape;97;g86100b6610_0_16" descr="SoftUni mascot with laptop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9516001" y="3408496"/>
            <a:ext cx="2251056" cy="304443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g86100b6610_0_16"/>
          <p:cNvSpPr txBox="1">
            <a:spLocks noGrp="1"/>
          </p:cNvSpPr>
          <p:nvPr>
            <p:ph type="body" idx="1"/>
          </p:nvPr>
        </p:nvSpPr>
        <p:spPr>
          <a:xfrm>
            <a:off x="196766" y="1371604"/>
            <a:ext cx="9049200" cy="52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4572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AutoNum type="arabicPeriod"/>
              <a:defRPr sz="3600">
                <a:solidFill>
                  <a:schemeClr val="dk1"/>
                </a:solidFill>
              </a:defRPr>
            </a:lvl1pPr>
            <a:lvl2pPr marL="914400" lvl="1" indent="-4445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400"/>
              <a:buChar char="▪"/>
              <a:defRPr sz="3400"/>
            </a:lvl2pPr>
            <a:lvl3pPr marL="1371600" lvl="2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marL="2743200" lvl="5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9" name="Google Shape;99;g86100b6610_0_16"/>
          <p:cNvSpPr/>
          <p:nvPr/>
        </p:nvSpPr>
        <p:spPr>
          <a:xfrm>
            <a:off x="0" y="0"/>
            <a:ext cx="12196800" cy="1095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0" name="Google Shape;100;g86100b6610_0_16" descr="Software University logo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067957" y="253936"/>
            <a:ext cx="1915703" cy="559235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g86100b6610_0_16"/>
          <p:cNvSpPr txBox="1">
            <a:spLocks noGrp="1"/>
          </p:cNvSpPr>
          <p:nvPr>
            <p:ph type="title"/>
          </p:nvPr>
        </p:nvSpPr>
        <p:spPr>
          <a:xfrm>
            <a:off x="190406" y="100750"/>
            <a:ext cx="97155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Slide">
  <p:cSld name="Section Title Slide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86100b6610_0_29"/>
          <p:cNvSpPr/>
          <p:nvPr/>
        </p:nvSpPr>
        <p:spPr>
          <a:xfrm>
            <a:off x="4319736" y="867751"/>
            <a:ext cx="3552600" cy="35526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g86100b6610_0_29"/>
          <p:cNvSpPr txBox="1">
            <a:spLocks noGrp="1"/>
          </p:cNvSpPr>
          <p:nvPr>
            <p:ph type="subTitle" idx="1"/>
          </p:nvPr>
        </p:nvSpPr>
        <p:spPr>
          <a:xfrm>
            <a:off x="615109" y="5585916"/>
            <a:ext cx="10961700" cy="7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ctr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998"/>
              <a:buNone/>
              <a:defRPr sz="3998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lvl="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lvl="3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lvl="4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lvl="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5" name="Google Shape;105;g86100b6610_0_29"/>
          <p:cNvSpPr txBox="1">
            <a:spLocks noGrp="1"/>
          </p:cNvSpPr>
          <p:nvPr>
            <p:ph type="title"/>
          </p:nvPr>
        </p:nvSpPr>
        <p:spPr>
          <a:xfrm>
            <a:off x="615109" y="4704825"/>
            <a:ext cx="10961700" cy="7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396"/>
              <a:buFont typeface="Calibri"/>
              <a:buNone/>
              <a:defRPr sz="5396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portant Example">
  <p:cSld name="Important Example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86100b6610_0_33"/>
          <p:cNvSpPr txBox="1">
            <a:spLocks noGrp="1"/>
          </p:cNvSpPr>
          <p:nvPr>
            <p:ph type="sldNum" idx="12"/>
          </p:nvPr>
        </p:nvSpPr>
        <p:spPr>
          <a:xfrm>
            <a:off x="11753030" y="6507000"/>
            <a:ext cx="3675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8" name="Google Shape;108;g86100b6610_0_33"/>
          <p:cNvSpPr/>
          <p:nvPr/>
        </p:nvSpPr>
        <p:spPr>
          <a:xfrm>
            <a:off x="0" y="0"/>
            <a:ext cx="11538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g86100b6610_0_33"/>
          <p:cNvSpPr txBox="1">
            <a:spLocks noGrp="1"/>
          </p:cNvSpPr>
          <p:nvPr>
            <p:ph type="body" idx="1"/>
          </p:nvPr>
        </p:nvSpPr>
        <p:spPr>
          <a:xfrm>
            <a:off x="1673561" y="1121143"/>
            <a:ext cx="10321800" cy="55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4443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398"/>
              <a:buChar char="▪"/>
              <a:defRPr>
                <a:solidFill>
                  <a:schemeClr val="dk1"/>
                </a:solidFill>
              </a:defRPr>
            </a:lvl1pPr>
            <a:lvl2pPr marL="914400" lvl="1" indent="-4316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198"/>
              <a:buChar char="▪"/>
              <a:defRPr>
                <a:solidFill>
                  <a:schemeClr val="dk1"/>
                </a:solidFill>
              </a:defRPr>
            </a:lvl2pPr>
            <a:lvl3pPr marL="1371600" lvl="2" indent="-4189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998"/>
              <a:buChar char="▪"/>
              <a:defRPr>
                <a:solidFill>
                  <a:schemeClr val="dk1"/>
                </a:solidFill>
              </a:defRPr>
            </a:lvl3pPr>
            <a:lvl4pPr marL="1828800" lvl="3" indent="-4062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798"/>
              <a:buChar char="▪"/>
              <a:defRPr>
                <a:solidFill>
                  <a:schemeClr val="dk1"/>
                </a:solidFill>
              </a:defRPr>
            </a:lvl4pPr>
            <a:lvl5pPr marL="2286000" lvl="4" indent="-393573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598"/>
              <a:buChar char="▪"/>
              <a:defRPr>
                <a:solidFill>
                  <a:schemeClr val="dk1"/>
                </a:solidFill>
              </a:defRPr>
            </a:lvl5pPr>
            <a:lvl6pPr marL="2743200" lvl="5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10" name="Google Shape;110;g86100b6610_0_33" descr="Software University logo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008761" y="190267"/>
            <a:ext cx="2013338" cy="690976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g86100b6610_0_33"/>
          <p:cNvSpPr txBox="1">
            <a:spLocks noGrp="1"/>
          </p:cNvSpPr>
          <p:nvPr>
            <p:ph type="title"/>
          </p:nvPr>
        </p:nvSpPr>
        <p:spPr>
          <a:xfrm>
            <a:off x="1296957" y="100750"/>
            <a:ext cx="86256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98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12" name="Google Shape;112;g86100b6610_0_33"/>
          <p:cNvGrpSpPr/>
          <p:nvPr/>
        </p:nvGrpSpPr>
        <p:grpSpPr>
          <a:xfrm>
            <a:off x="392876" y="3429031"/>
            <a:ext cx="1522077" cy="2411940"/>
            <a:chOff x="3928039" y="1792355"/>
            <a:chExt cx="1830300" cy="2900361"/>
          </a:xfrm>
        </p:grpSpPr>
        <p:grpSp>
          <p:nvGrpSpPr>
            <p:cNvPr id="113" name="Google Shape;113;g86100b6610_0_33"/>
            <p:cNvGrpSpPr/>
            <p:nvPr/>
          </p:nvGrpSpPr>
          <p:grpSpPr>
            <a:xfrm>
              <a:off x="3928039" y="1792355"/>
              <a:ext cx="1830300" cy="2206423"/>
              <a:chOff x="3216839" y="2404072"/>
              <a:chExt cx="1830300" cy="2206423"/>
            </a:xfrm>
          </p:grpSpPr>
          <p:sp>
            <p:nvSpPr>
              <p:cNvPr id="114" name="Google Shape;114;g86100b6610_0_33"/>
              <p:cNvSpPr/>
              <p:nvPr/>
            </p:nvSpPr>
            <p:spPr>
              <a:xfrm>
                <a:off x="3216839" y="2404072"/>
                <a:ext cx="1830300" cy="1830300"/>
              </a:xfrm>
              <a:prstGeom prst="ellipse">
                <a:avLst/>
              </a:prstGeom>
              <a:solidFill>
                <a:srgbClr val="F2A40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" name="Google Shape;115;g86100b6610_0_33"/>
              <p:cNvSpPr/>
              <p:nvPr/>
            </p:nvSpPr>
            <p:spPr>
              <a:xfrm>
                <a:off x="3699615" y="3807346"/>
                <a:ext cx="1142333" cy="803148"/>
              </a:xfrm>
              <a:custGeom>
                <a:avLst/>
                <a:gdLst/>
                <a:ahLst/>
                <a:cxnLst/>
                <a:rect l="l" t="t" r="r" b="b"/>
                <a:pathLst>
                  <a:path w="1136650" h="787400" extrusionOk="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" name="Google Shape;116;g86100b6610_0_33"/>
              <p:cNvSpPr/>
              <p:nvPr/>
            </p:nvSpPr>
            <p:spPr>
              <a:xfrm flipH="1">
                <a:off x="3427237" y="3807347"/>
                <a:ext cx="1142333" cy="803148"/>
              </a:xfrm>
              <a:custGeom>
                <a:avLst/>
                <a:gdLst/>
                <a:ahLst/>
                <a:cxnLst/>
                <a:rect l="l" t="t" r="r" b="b"/>
                <a:pathLst>
                  <a:path w="1136650" h="787400" extrusionOk="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" name="Google Shape;117;g86100b6610_0_33"/>
              <p:cNvSpPr/>
              <p:nvPr/>
            </p:nvSpPr>
            <p:spPr>
              <a:xfrm>
                <a:off x="3454111" y="2482850"/>
                <a:ext cx="1504800" cy="1504800"/>
              </a:xfrm>
              <a:prstGeom prst="arc">
                <a:avLst>
                  <a:gd name="adj1" fmla="val 18068338"/>
                  <a:gd name="adj2" fmla="val 0"/>
                </a:avLst>
              </a:prstGeom>
              <a:noFill/>
              <a:ln w="38100" cap="rnd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" name="Google Shape;118;g86100b6610_0_33"/>
              <p:cNvSpPr/>
              <p:nvPr/>
            </p:nvSpPr>
            <p:spPr>
              <a:xfrm>
                <a:off x="3454111" y="2482849"/>
                <a:ext cx="1504800" cy="1504800"/>
              </a:xfrm>
              <a:prstGeom prst="arc">
                <a:avLst>
                  <a:gd name="adj1" fmla="val 17518504"/>
                  <a:gd name="adj2" fmla="val 17709817"/>
                </a:avLst>
              </a:prstGeom>
              <a:noFill/>
              <a:ln w="38100" cap="rnd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19" name="Google Shape;119;g86100b6610_0_33"/>
            <p:cNvSpPr/>
            <p:nvPr/>
          </p:nvSpPr>
          <p:spPr>
            <a:xfrm>
              <a:off x="4400007" y="4324162"/>
              <a:ext cx="886500" cy="150600"/>
            </a:xfrm>
            <a:prstGeom prst="roundRect">
              <a:avLst>
                <a:gd name="adj" fmla="val 16667"/>
              </a:avLst>
            </a:prstGeom>
            <a:solidFill>
              <a:srgbClr val="F2A40D"/>
            </a:solidFill>
            <a:ln w="38100" cap="flat" cmpd="sng">
              <a:solidFill>
                <a:srgbClr val="46464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120;g86100b6610_0_33"/>
            <p:cNvSpPr/>
            <p:nvPr/>
          </p:nvSpPr>
          <p:spPr>
            <a:xfrm>
              <a:off x="4533357" y="4542116"/>
              <a:ext cx="619800" cy="150600"/>
            </a:xfrm>
            <a:prstGeom prst="roundRect">
              <a:avLst>
                <a:gd name="adj" fmla="val 16667"/>
              </a:avLst>
            </a:prstGeom>
            <a:solidFill>
              <a:srgbClr val="F2A40D"/>
            </a:solidFill>
            <a:ln w="38100" cap="flat" cmpd="sng">
              <a:solidFill>
                <a:srgbClr val="46464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52400" dist="381000" dir="5400000" sx="70000" sy="70000" rotWithShape="0">
                <a:srgbClr val="000000">
                  <a:alpha val="29019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21" name="Google Shape;121;g86100b6610_0_33"/>
            <p:cNvCxnSpPr/>
            <p:nvPr/>
          </p:nvCxnSpPr>
          <p:spPr>
            <a:xfrm rot="10800000">
              <a:off x="4472539" y="2844792"/>
              <a:ext cx="161700" cy="1164300"/>
            </a:xfrm>
            <a:prstGeom prst="straightConnector1">
              <a:avLst/>
            </a:prstGeom>
            <a:solidFill>
              <a:srgbClr val="464646"/>
            </a:solidFill>
            <a:ln w="38100" cap="flat" cmpd="sng">
              <a:solidFill>
                <a:srgbClr val="464646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2" name="Google Shape;122;g86100b6610_0_33"/>
            <p:cNvCxnSpPr/>
            <p:nvPr/>
          </p:nvCxnSpPr>
          <p:spPr>
            <a:xfrm rot="10800000">
              <a:off x="4578676" y="3618567"/>
              <a:ext cx="528000" cy="0"/>
            </a:xfrm>
            <a:prstGeom prst="straightConnector1">
              <a:avLst/>
            </a:prstGeom>
            <a:solidFill>
              <a:srgbClr val="464646"/>
            </a:solidFill>
            <a:ln w="38100" cap="flat" cmpd="sng">
              <a:solidFill>
                <a:srgbClr val="464646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123" name="Google Shape;123;g86100b6610_0_33"/>
            <p:cNvGrpSpPr/>
            <p:nvPr/>
          </p:nvGrpSpPr>
          <p:grpSpPr>
            <a:xfrm>
              <a:off x="4203422" y="2479220"/>
              <a:ext cx="436768" cy="448542"/>
              <a:chOff x="2320371" y="2903541"/>
              <a:chExt cx="332472" cy="302680"/>
            </a:xfrm>
          </p:grpSpPr>
          <p:cxnSp>
            <p:nvCxnSpPr>
              <p:cNvPr id="124" name="Google Shape;124;g86100b6610_0_33"/>
              <p:cNvCxnSpPr/>
              <p:nvPr/>
            </p:nvCxnSpPr>
            <p:spPr>
              <a:xfrm rot="10800000">
                <a:off x="2321643" y="3055021"/>
                <a:ext cx="331200" cy="151200"/>
              </a:xfrm>
              <a:prstGeom prst="straightConnector1">
                <a:avLst/>
              </a:prstGeom>
              <a:noFill/>
              <a:ln w="38100" cap="rnd" cmpd="sng">
                <a:solidFill>
                  <a:srgbClr val="464646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25" name="Google Shape;125;g86100b6610_0_33"/>
              <p:cNvCxnSpPr/>
              <p:nvPr/>
            </p:nvCxnSpPr>
            <p:spPr>
              <a:xfrm flipH="1">
                <a:off x="2320371" y="2903541"/>
                <a:ext cx="331200" cy="151200"/>
              </a:xfrm>
              <a:prstGeom prst="straightConnector1">
                <a:avLst/>
              </a:prstGeom>
              <a:noFill/>
              <a:ln w="38100" cap="rnd" cmpd="sng">
                <a:solidFill>
                  <a:srgbClr val="464646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cxnSp>
          <p:nvCxnSpPr>
            <p:cNvPr id="126" name="Google Shape;126;g86100b6610_0_33"/>
            <p:cNvCxnSpPr/>
            <p:nvPr/>
          </p:nvCxnSpPr>
          <p:spPr>
            <a:xfrm rot="10800000" flipH="1">
              <a:off x="5048904" y="2844792"/>
              <a:ext cx="142500" cy="1164300"/>
            </a:xfrm>
            <a:prstGeom prst="straightConnector1">
              <a:avLst/>
            </a:prstGeom>
            <a:solidFill>
              <a:srgbClr val="464646"/>
            </a:solidFill>
            <a:ln w="38100" cap="flat" cmpd="sng">
              <a:solidFill>
                <a:srgbClr val="46464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27" name="Google Shape;127;g86100b6610_0_33"/>
            <p:cNvSpPr/>
            <p:nvPr/>
          </p:nvSpPr>
          <p:spPr>
            <a:xfrm>
              <a:off x="4355556" y="4106208"/>
              <a:ext cx="975300" cy="150600"/>
            </a:xfrm>
            <a:prstGeom prst="roundRect">
              <a:avLst>
                <a:gd name="adj" fmla="val 16667"/>
              </a:avLst>
            </a:prstGeom>
            <a:solidFill>
              <a:srgbClr val="F2A40D"/>
            </a:solidFill>
            <a:ln w="38100" cap="flat" cmpd="sng">
              <a:solidFill>
                <a:srgbClr val="46464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28" name="Google Shape;128;g86100b6610_0_33"/>
            <p:cNvGrpSpPr/>
            <p:nvPr/>
          </p:nvGrpSpPr>
          <p:grpSpPr>
            <a:xfrm flipH="1">
              <a:off x="5035118" y="2479220"/>
              <a:ext cx="436768" cy="448542"/>
              <a:chOff x="2320371" y="2903541"/>
              <a:chExt cx="332472" cy="302680"/>
            </a:xfrm>
          </p:grpSpPr>
          <p:cxnSp>
            <p:nvCxnSpPr>
              <p:cNvPr id="129" name="Google Shape;129;g86100b6610_0_33"/>
              <p:cNvCxnSpPr/>
              <p:nvPr/>
            </p:nvCxnSpPr>
            <p:spPr>
              <a:xfrm rot="10800000">
                <a:off x="2321643" y="3055021"/>
                <a:ext cx="331200" cy="151200"/>
              </a:xfrm>
              <a:prstGeom prst="straightConnector1">
                <a:avLst/>
              </a:prstGeom>
              <a:noFill/>
              <a:ln w="38100" cap="rnd" cmpd="sng">
                <a:solidFill>
                  <a:srgbClr val="464646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30" name="Google Shape;130;g86100b6610_0_33"/>
              <p:cNvCxnSpPr/>
              <p:nvPr/>
            </p:nvCxnSpPr>
            <p:spPr>
              <a:xfrm flipH="1">
                <a:off x="2320371" y="2903541"/>
                <a:ext cx="331200" cy="151200"/>
              </a:xfrm>
              <a:prstGeom prst="straightConnector1">
                <a:avLst/>
              </a:prstGeom>
              <a:noFill/>
              <a:ln w="38100" cap="rnd" cmpd="sng">
                <a:solidFill>
                  <a:srgbClr val="464646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portant Concept">
  <p:cSld name="Important Concept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86100b6610_0_58"/>
          <p:cNvSpPr txBox="1">
            <a:spLocks noGrp="1"/>
          </p:cNvSpPr>
          <p:nvPr>
            <p:ph type="sldNum" idx="12"/>
          </p:nvPr>
        </p:nvSpPr>
        <p:spPr>
          <a:xfrm>
            <a:off x="11753030" y="6507000"/>
            <a:ext cx="3675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3" name="Google Shape;133;g86100b6610_0_58"/>
          <p:cNvSpPr/>
          <p:nvPr/>
        </p:nvSpPr>
        <p:spPr>
          <a:xfrm>
            <a:off x="0" y="0"/>
            <a:ext cx="11538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g86100b6610_0_58"/>
          <p:cNvSpPr txBox="1">
            <a:spLocks noGrp="1"/>
          </p:cNvSpPr>
          <p:nvPr>
            <p:ph type="body" idx="1"/>
          </p:nvPr>
        </p:nvSpPr>
        <p:spPr>
          <a:xfrm>
            <a:off x="1866000" y="1121143"/>
            <a:ext cx="10129200" cy="55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4443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398"/>
              <a:buChar char="▪"/>
              <a:defRPr>
                <a:solidFill>
                  <a:schemeClr val="dk1"/>
                </a:solidFill>
              </a:defRPr>
            </a:lvl1pPr>
            <a:lvl2pPr marL="914400" lvl="1" indent="-4316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198"/>
              <a:buChar char="▪"/>
              <a:defRPr>
                <a:solidFill>
                  <a:schemeClr val="dk1"/>
                </a:solidFill>
              </a:defRPr>
            </a:lvl2pPr>
            <a:lvl3pPr marL="1371600" lvl="2" indent="-4189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998"/>
              <a:buChar char="▪"/>
              <a:defRPr>
                <a:solidFill>
                  <a:schemeClr val="dk1"/>
                </a:solidFill>
              </a:defRPr>
            </a:lvl3pPr>
            <a:lvl4pPr marL="1828800" lvl="3" indent="-4062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798"/>
              <a:buChar char="▪"/>
              <a:defRPr>
                <a:solidFill>
                  <a:schemeClr val="dk1"/>
                </a:solidFill>
              </a:defRPr>
            </a:lvl4pPr>
            <a:lvl5pPr marL="2286000" lvl="4" indent="-393573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598"/>
              <a:buChar char="▪"/>
              <a:defRPr>
                <a:solidFill>
                  <a:schemeClr val="dk1"/>
                </a:solidFill>
              </a:defRPr>
            </a:lvl5pPr>
            <a:lvl6pPr marL="2743200" lvl="5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35" name="Google Shape;135;g86100b6610_0_58" descr="Software University logo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008761" y="190267"/>
            <a:ext cx="2013338" cy="690976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g86100b6610_0_58"/>
          <p:cNvSpPr txBox="1">
            <a:spLocks noGrp="1"/>
          </p:cNvSpPr>
          <p:nvPr>
            <p:ph type="title"/>
          </p:nvPr>
        </p:nvSpPr>
        <p:spPr>
          <a:xfrm>
            <a:off x="1296957" y="100750"/>
            <a:ext cx="86256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98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37" name="Google Shape;137;g86100b6610_0_58"/>
          <p:cNvGrpSpPr/>
          <p:nvPr/>
        </p:nvGrpSpPr>
        <p:grpSpPr>
          <a:xfrm>
            <a:off x="185187" y="1868225"/>
            <a:ext cx="1937556" cy="3070322"/>
            <a:chOff x="3928039" y="1792355"/>
            <a:chExt cx="1830300" cy="2900361"/>
          </a:xfrm>
        </p:grpSpPr>
        <p:grpSp>
          <p:nvGrpSpPr>
            <p:cNvPr id="138" name="Google Shape;138;g86100b6610_0_58"/>
            <p:cNvGrpSpPr/>
            <p:nvPr/>
          </p:nvGrpSpPr>
          <p:grpSpPr>
            <a:xfrm>
              <a:off x="3928039" y="1792355"/>
              <a:ext cx="1830300" cy="2206423"/>
              <a:chOff x="3216839" y="2404072"/>
              <a:chExt cx="1830300" cy="2206423"/>
            </a:xfrm>
          </p:grpSpPr>
          <p:sp>
            <p:nvSpPr>
              <p:cNvPr id="139" name="Google Shape;139;g86100b6610_0_58"/>
              <p:cNvSpPr/>
              <p:nvPr/>
            </p:nvSpPr>
            <p:spPr>
              <a:xfrm>
                <a:off x="3216839" y="2404072"/>
                <a:ext cx="1830300" cy="1830300"/>
              </a:xfrm>
              <a:prstGeom prst="ellipse">
                <a:avLst/>
              </a:prstGeom>
              <a:solidFill>
                <a:srgbClr val="F2A40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" name="Google Shape;140;g86100b6610_0_58"/>
              <p:cNvSpPr/>
              <p:nvPr/>
            </p:nvSpPr>
            <p:spPr>
              <a:xfrm>
                <a:off x="3699615" y="3807346"/>
                <a:ext cx="1142333" cy="803148"/>
              </a:xfrm>
              <a:custGeom>
                <a:avLst/>
                <a:gdLst/>
                <a:ahLst/>
                <a:cxnLst/>
                <a:rect l="l" t="t" r="r" b="b"/>
                <a:pathLst>
                  <a:path w="1136650" h="787400" extrusionOk="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" name="Google Shape;141;g86100b6610_0_58"/>
              <p:cNvSpPr/>
              <p:nvPr/>
            </p:nvSpPr>
            <p:spPr>
              <a:xfrm flipH="1">
                <a:off x="3427237" y="3807347"/>
                <a:ext cx="1142333" cy="803148"/>
              </a:xfrm>
              <a:custGeom>
                <a:avLst/>
                <a:gdLst/>
                <a:ahLst/>
                <a:cxnLst/>
                <a:rect l="l" t="t" r="r" b="b"/>
                <a:pathLst>
                  <a:path w="1136650" h="787400" extrusionOk="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" name="Google Shape;142;g86100b6610_0_58"/>
              <p:cNvSpPr/>
              <p:nvPr/>
            </p:nvSpPr>
            <p:spPr>
              <a:xfrm>
                <a:off x="3454111" y="2482850"/>
                <a:ext cx="1504800" cy="1504800"/>
              </a:xfrm>
              <a:prstGeom prst="arc">
                <a:avLst>
                  <a:gd name="adj1" fmla="val 18068338"/>
                  <a:gd name="adj2" fmla="val 0"/>
                </a:avLst>
              </a:prstGeom>
              <a:noFill/>
              <a:ln w="38100" cap="rnd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" name="Google Shape;143;g86100b6610_0_58"/>
              <p:cNvSpPr/>
              <p:nvPr/>
            </p:nvSpPr>
            <p:spPr>
              <a:xfrm>
                <a:off x="3454111" y="2482849"/>
                <a:ext cx="1504800" cy="1504800"/>
              </a:xfrm>
              <a:prstGeom prst="arc">
                <a:avLst>
                  <a:gd name="adj1" fmla="val 17518504"/>
                  <a:gd name="adj2" fmla="val 17709817"/>
                </a:avLst>
              </a:prstGeom>
              <a:noFill/>
              <a:ln w="38100" cap="rnd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44" name="Google Shape;144;g86100b6610_0_58"/>
            <p:cNvSpPr/>
            <p:nvPr/>
          </p:nvSpPr>
          <p:spPr>
            <a:xfrm>
              <a:off x="4400007" y="4324162"/>
              <a:ext cx="886500" cy="150600"/>
            </a:xfrm>
            <a:prstGeom prst="roundRect">
              <a:avLst>
                <a:gd name="adj" fmla="val 16667"/>
              </a:avLst>
            </a:prstGeom>
            <a:solidFill>
              <a:srgbClr val="F2A40D"/>
            </a:solidFill>
            <a:ln w="38100" cap="flat" cmpd="sng">
              <a:solidFill>
                <a:srgbClr val="46464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" name="Google Shape;145;g86100b6610_0_58"/>
            <p:cNvSpPr/>
            <p:nvPr/>
          </p:nvSpPr>
          <p:spPr>
            <a:xfrm>
              <a:off x="4533357" y="4542116"/>
              <a:ext cx="619800" cy="150600"/>
            </a:xfrm>
            <a:prstGeom prst="roundRect">
              <a:avLst>
                <a:gd name="adj" fmla="val 16667"/>
              </a:avLst>
            </a:prstGeom>
            <a:solidFill>
              <a:srgbClr val="F2A40D"/>
            </a:solidFill>
            <a:ln w="38100" cap="flat" cmpd="sng">
              <a:solidFill>
                <a:srgbClr val="46464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52400" dist="381000" dir="5400000" sx="70000" sy="70000" rotWithShape="0">
                <a:srgbClr val="000000">
                  <a:alpha val="29019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46" name="Google Shape;146;g86100b6610_0_58"/>
            <p:cNvCxnSpPr/>
            <p:nvPr/>
          </p:nvCxnSpPr>
          <p:spPr>
            <a:xfrm rot="10800000">
              <a:off x="4472539" y="2844792"/>
              <a:ext cx="161700" cy="1164300"/>
            </a:xfrm>
            <a:prstGeom prst="straightConnector1">
              <a:avLst/>
            </a:prstGeom>
            <a:solidFill>
              <a:srgbClr val="464646"/>
            </a:solidFill>
            <a:ln w="38100" cap="flat" cmpd="sng">
              <a:solidFill>
                <a:srgbClr val="464646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47" name="Google Shape;147;g86100b6610_0_58"/>
            <p:cNvCxnSpPr/>
            <p:nvPr/>
          </p:nvCxnSpPr>
          <p:spPr>
            <a:xfrm rot="10800000">
              <a:off x="4578676" y="3618567"/>
              <a:ext cx="528000" cy="0"/>
            </a:xfrm>
            <a:prstGeom prst="straightConnector1">
              <a:avLst/>
            </a:prstGeom>
            <a:solidFill>
              <a:srgbClr val="464646"/>
            </a:solidFill>
            <a:ln w="38100" cap="flat" cmpd="sng">
              <a:solidFill>
                <a:srgbClr val="464646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148" name="Google Shape;148;g86100b6610_0_58"/>
            <p:cNvGrpSpPr/>
            <p:nvPr/>
          </p:nvGrpSpPr>
          <p:grpSpPr>
            <a:xfrm>
              <a:off x="4203422" y="2479220"/>
              <a:ext cx="436768" cy="448542"/>
              <a:chOff x="2320371" y="2903541"/>
              <a:chExt cx="332472" cy="302680"/>
            </a:xfrm>
          </p:grpSpPr>
          <p:cxnSp>
            <p:nvCxnSpPr>
              <p:cNvPr id="149" name="Google Shape;149;g86100b6610_0_58"/>
              <p:cNvCxnSpPr/>
              <p:nvPr/>
            </p:nvCxnSpPr>
            <p:spPr>
              <a:xfrm rot="10800000">
                <a:off x="2321643" y="3055021"/>
                <a:ext cx="331200" cy="151200"/>
              </a:xfrm>
              <a:prstGeom prst="straightConnector1">
                <a:avLst/>
              </a:prstGeom>
              <a:noFill/>
              <a:ln w="38100" cap="rnd" cmpd="sng">
                <a:solidFill>
                  <a:srgbClr val="464646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50" name="Google Shape;150;g86100b6610_0_58"/>
              <p:cNvCxnSpPr/>
              <p:nvPr/>
            </p:nvCxnSpPr>
            <p:spPr>
              <a:xfrm flipH="1">
                <a:off x="2320371" y="2903541"/>
                <a:ext cx="331200" cy="151200"/>
              </a:xfrm>
              <a:prstGeom prst="straightConnector1">
                <a:avLst/>
              </a:prstGeom>
              <a:noFill/>
              <a:ln w="38100" cap="rnd" cmpd="sng">
                <a:solidFill>
                  <a:srgbClr val="464646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cxnSp>
          <p:nvCxnSpPr>
            <p:cNvPr id="151" name="Google Shape;151;g86100b6610_0_58"/>
            <p:cNvCxnSpPr/>
            <p:nvPr/>
          </p:nvCxnSpPr>
          <p:spPr>
            <a:xfrm rot="10800000" flipH="1">
              <a:off x="5048904" y="2844792"/>
              <a:ext cx="142500" cy="1164300"/>
            </a:xfrm>
            <a:prstGeom prst="straightConnector1">
              <a:avLst/>
            </a:prstGeom>
            <a:solidFill>
              <a:srgbClr val="464646"/>
            </a:solidFill>
            <a:ln w="38100" cap="flat" cmpd="sng">
              <a:solidFill>
                <a:srgbClr val="46464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52" name="Google Shape;152;g86100b6610_0_58"/>
            <p:cNvSpPr/>
            <p:nvPr/>
          </p:nvSpPr>
          <p:spPr>
            <a:xfrm>
              <a:off x="4355556" y="4106208"/>
              <a:ext cx="975300" cy="150600"/>
            </a:xfrm>
            <a:prstGeom prst="roundRect">
              <a:avLst>
                <a:gd name="adj" fmla="val 16667"/>
              </a:avLst>
            </a:prstGeom>
            <a:solidFill>
              <a:srgbClr val="F2A40D"/>
            </a:solidFill>
            <a:ln w="38100" cap="flat" cmpd="sng">
              <a:solidFill>
                <a:srgbClr val="46464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53" name="Google Shape;153;g86100b6610_0_58"/>
            <p:cNvGrpSpPr/>
            <p:nvPr/>
          </p:nvGrpSpPr>
          <p:grpSpPr>
            <a:xfrm flipH="1">
              <a:off x="5035118" y="2479220"/>
              <a:ext cx="436768" cy="448542"/>
              <a:chOff x="2320371" y="2903541"/>
              <a:chExt cx="332472" cy="302680"/>
            </a:xfrm>
          </p:grpSpPr>
          <p:cxnSp>
            <p:nvCxnSpPr>
              <p:cNvPr id="154" name="Google Shape;154;g86100b6610_0_58"/>
              <p:cNvCxnSpPr/>
              <p:nvPr/>
            </p:nvCxnSpPr>
            <p:spPr>
              <a:xfrm rot="10800000">
                <a:off x="2321643" y="3055021"/>
                <a:ext cx="331200" cy="151200"/>
              </a:xfrm>
              <a:prstGeom prst="straightConnector1">
                <a:avLst/>
              </a:prstGeom>
              <a:noFill/>
              <a:ln w="38100" cap="rnd" cmpd="sng">
                <a:solidFill>
                  <a:srgbClr val="464646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55" name="Google Shape;155;g86100b6610_0_58"/>
              <p:cNvCxnSpPr/>
              <p:nvPr/>
            </p:nvCxnSpPr>
            <p:spPr>
              <a:xfrm flipH="1">
                <a:off x="2320371" y="2903541"/>
                <a:ext cx="331200" cy="151200"/>
              </a:xfrm>
              <a:prstGeom prst="straightConnector1">
                <a:avLst/>
              </a:prstGeom>
              <a:noFill/>
              <a:ln w="38100" cap="rnd" cmpd="sng">
                <a:solidFill>
                  <a:srgbClr val="464646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</p:grpSp>
      <p:cxnSp>
        <p:nvCxnSpPr>
          <p:cNvPr id="156" name="Google Shape;156;g86100b6610_0_58"/>
          <p:cNvCxnSpPr>
            <a:stCxn id="140" idx="2"/>
          </p:cNvCxnSpPr>
          <p:nvPr/>
        </p:nvCxnSpPr>
        <p:spPr>
          <a:xfrm rot="10800000">
            <a:off x="673739" y="4203953"/>
            <a:ext cx="955200" cy="0"/>
          </a:xfrm>
          <a:prstGeom prst="straightConnector1">
            <a:avLst/>
          </a:prstGeom>
          <a:solidFill>
            <a:srgbClr val="464646"/>
          </a:solidFill>
          <a:ln w="38100" cap="flat" cmpd="sng">
            <a:solidFill>
              <a:srgbClr val="464646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 Slide">
  <p:cSld name="Comparison Slide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86100b6610_0_84"/>
          <p:cNvSpPr/>
          <p:nvPr/>
        </p:nvSpPr>
        <p:spPr>
          <a:xfrm>
            <a:off x="2" y="6264000"/>
            <a:ext cx="12192000" cy="594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850" tIns="60925" rIns="12185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g86100b6610_0_84"/>
          <p:cNvSpPr txBox="1">
            <a:spLocks noGrp="1"/>
          </p:cNvSpPr>
          <p:nvPr>
            <p:ph type="sldNum" idx="12"/>
          </p:nvPr>
        </p:nvSpPr>
        <p:spPr>
          <a:xfrm>
            <a:off x="11753030" y="6462000"/>
            <a:ext cx="3675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0" name="Google Shape;160;g86100b6610_0_84"/>
          <p:cNvSpPr/>
          <p:nvPr/>
        </p:nvSpPr>
        <p:spPr>
          <a:xfrm>
            <a:off x="5161650" y="4824665"/>
            <a:ext cx="1868700" cy="1868700"/>
          </a:xfrm>
          <a:prstGeom prst="ellipse">
            <a:avLst/>
          </a:prstGeom>
          <a:solidFill>
            <a:schemeClr val="dk2"/>
          </a:solidFill>
          <a:ln w="635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1" name="Google Shape;161;g86100b6610_0_84" descr="Software University logo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616551" y="5206773"/>
            <a:ext cx="958900" cy="1184869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g86100b6610_0_84"/>
          <p:cNvSpPr txBox="1">
            <a:spLocks noGrp="1"/>
          </p:cNvSpPr>
          <p:nvPr>
            <p:ph type="body" idx="1"/>
          </p:nvPr>
        </p:nvSpPr>
        <p:spPr>
          <a:xfrm>
            <a:off x="6456000" y="1195931"/>
            <a:ext cx="5545500" cy="49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4443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398"/>
              <a:buChar char="▪"/>
              <a:defRPr/>
            </a:lvl1pPr>
            <a:lvl2pPr marL="914400" lvl="1" indent="-4316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198"/>
              <a:buChar char="▪"/>
              <a:defRPr/>
            </a:lvl2pPr>
            <a:lvl3pPr marL="1371600" lvl="2" indent="-4189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998"/>
              <a:buChar char="▪"/>
              <a:defRPr/>
            </a:lvl3pPr>
            <a:lvl4pPr marL="1828800" lvl="3" indent="-4062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798"/>
              <a:buChar char="▪"/>
              <a:defRPr/>
            </a:lvl4pPr>
            <a:lvl5pPr marL="2286000" lvl="4" indent="-393573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598"/>
              <a:buChar char="▪"/>
              <a:defRPr/>
            </a:lvl5pPr>
            <a:lvl6pPr marL="2743200" lvl="5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3" name="Google Shape;163;g86100b6610_0_84"/>
          <p:cNvSpPr txBox="1">
            <a:spLocks noGrp="1"/>
          </p:cNvSpPr>
          <p:nvPr>
            <p:ph type="body" idx="2"/>
          </p:nvPr>
        </p:nvSpPr>
        <p:spPr>
          <a:xfrm>
            <a:off x="190402" y="1195931"/>
            <a:ext cx="5545500" cy="49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4443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398"/>
              <a:buChar char="▪"/>
              <a:defRPr/>
            </a:lvl1pPr>
            <a:lvl2pPr marL="914400" lvl="1" indent="-4316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198"/>
              <a:buChar char="▪"/>
              <a:defRPr/>
            </a:lvl2pPr>
            <a:lvl3pPr marL="1371600" lvl="2" indent="-4189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998"/>
              <a:buChar char="▪"/>
              <a:defRPr/>
            </a:lvl3pPr>
            <a:lvl4pPr marL="1828800" lvl="3" indent="-4062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798"/>
              <a:buChar char="▪"/>
              <a:defRPr/>
            </a:lvl4pPr>
            <a:lvl5pPr marL="2286000" lvl="4" indent="-393573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598"/>
              <a:buChar char="▪"/>
              <a:defRPr/>
            </a:lvl5pPr>
            <a:lvl6pPr marL="2743200" lvl="5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4" name="Google Shape;164;g86100b6610_0_84"/>
          <p:cNvSpPr/>
          <p:nvPr/>
        </p:nvSpPr>
        <p:spPr>
          <a:xfrm>
            <a:off x="0" y="0"/>
            <a:ext cx="12196800" cy="1095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5" name="Google Shape;165;g86100b6610_0_84" descr="Software University logo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067957" y="253936"/>
            <a:ext cx="1915703" cy="559235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g86100b6610_0_84"/>
          <p:cNvSpPr txBox="1">
            <a:spLocks noGrp="1"/>
          </p:cNvSpPr>
          <p:nvPr>
            <p:ph type="title"/>
          </p:nvPr>
        </p:nvSpPr>
        <p:spPr>
          <a:xfrm>
            <a:off x="190406" y="100750"/>
            <a:ext cx="97155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urce Code Example">
  <p:cSld name="Source Code Example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86100b6610_0_94"/>
          <p:cNvSpPr txBox="1">
            <a:spLocks noGrp="1"/>
          </p:cNvSpPr>
          <p:nvPr>
            <p:ph type="sldNum" idx="12"/>
          </p:nvPr>
        </p:nvSpPr>
        <p:spPr>
          <a:xfrm>
            <a:off x="11753030" y="6507000"/>
            <a:ext cx="3675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9" name="Google Shape;169;g86100b6610_0_94"/>
          <p:cNvSpPr txBox="1">
            <a:spLocks noGrp="1"/>
          </p:cNvSpPr>
          <p:nvPr>
            <p:ph type="body" idx="1"/>
          </p:nvPr>
        </p:nvSpPr>
        <p:spPr>
          <a:xfrm>
            <a:off x="621234" y="1931154"/>
            <a:ext cx="10949400" cy="1362900"/>
          </a:xfrm>
          <a:prstGeom prst="rect">
            <a:avLst/>
          </a:prstGeom>
          <a:solidFill>
            <a:srgbClr val="ACB4C3">
              <a:alpha val="14117"/>
            </a:srgbClr>
          </a:solidFill>
          <a:ln w="12700" cap="flat" cmpd="sng">
            <a:solidFill>
              <a:srgbClr val="112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>
            <a:lvl1pPr marL="457200" lvl="0" indent="-22860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98"/>
              <a:buNone/>
              <a:defRPr sz="2398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1pPr>
            <a:lvl2pPr marL="914400" lvl="1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marL="1371600" lvl="2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marL="2743200" lvl="5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0" name="Google Shape;170;g86100b6610_0_94"/>
          <p:cNvSpPr txBox="1">
            <a:spLocks noGrp="1"/>
          </p:cNvSpPr>
          <p:nvPr>
            <p:ph type="body" idx="2"/>
          </p:nvPr>
        </p:nvSpPr>
        <p:spPr>
          <a:xfrm>
            <a:off x="190501" y="1196126"/>
            <a:ext cx="11811000" cy="55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2286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398"/>
              <a:buNone/>
              <a:defRPr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198"/>
              <a:buNone/>
              <a:defRPr/>
            </a:lvl2pPr>
            <a:lvl3pPr marL="1371600" lvl="2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marL="2743200" lvl="5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1" name="Google Shape;171;g86100b6610_0_94"/>
          <p:cNvSpPr/>
          <p:nvPr/>
        </p:nvSpPr>
        <p:spPr>
          <a:xfrm>
            <a:off x="0" y="0"/>
            <a:ext cx="12196800" cy="1095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2" name="Google Shape;172;g86100b6610_0_94" descr="Software University logo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067957" y="253936"/>
            <a:ext cx="1915703" cy="559235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g86100b6610_0_94"/>
          <p:cNvSpPr txBox="1">
            <a:spLocks noGrp="1"/>
          </p:cNvSpPr>
          <p:nvPr>
            <p:ph type="title"/>
          </p:nvPr>
        </p:nvSpPr>
        <p:spPr>
          <a:xfrm>
            <a:off x="190406" y="100750"/>
            <a:ext cx="97155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estions Slide">
  <p:cSld name="Questions Slide">
    <p:bg>
      <p:bgPr>
        <a:solidFill>
          <a:schemeClr val="lt2"/>
        </a:solidFill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86100b6610_0_101"/>
          <p:cNvSpPr/>
          <p:nvPr/>
        </p:nvSpPr>
        <p:spPr>
          <a:xfrm>
            <a:off x="0" y="6371332"/>
            <a:ext cx="12195301" cy="487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g86100b6610_0_101"/>
          <p:cNvSpPr/>
          <p:nvPr/>
        </p:nvSpPr>
        <p:spPr>
          <a:xfrm>
            <a:off x="111000" y="6454758"/>
            <a:ext cx="11970000" cy="25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© SoftUni - </a:t>
            </a:r>
            <a:r>
              <a:rPr lang="en-US" sz="16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2"/>
              </a:rPr>
              <a:t>https://about.softuni.bg</a:t>
            </a:r>
            <a:r>
              <a:rPr lang="en-US" sz="16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. Copyrighted document. Unauthorized copy, reproduction or use is not permitted.</a:t>
            </a:r>
            <a:endParaRPr sz="2400" b="0" i="0" u="none" strike="noStrike" cap="none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7" name="Google Shape;177;g86100b6610_0_101" descr="SoftUni mascot with open han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2586" y="2898830"/>
            <a:ext cx="2451607" cy="295974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" name="Google Shape;178;g86100b6610_0_101"/>
          <p:cNvGrpSpPr/>
          <p:nvPr/>
        </p:nvGrpSpPr>
        <p:grpSpPr>
          <a:xfrm>
            <a:off x="3332216" y="1702473"/>
            <a:ext cx="8314909" cy="3543782"/>
            <a:chOff x="3332216" y="1702473"/>
            <a:chExt cx="8314909" cy="3543782"/>
          </a:xfrm>
        </p:grpSpPr>
        <p:pic>
          <p:nvPicPr>
            <p:cNvPr id="179" name="Google Shape;179;g86100b6610_0_101" descr="SoftUni Kids logo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0516883" y="3776294"/>
              <a:ext cx="1130242" cy="13892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0" name="Google Shape;180;g86100b6610_0_101" descr="SoftUni Foundation logo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9053913" y="3788231"/>
              <a:ext cx="1166400" cy="13507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1" name="Google Shape;181;g86100b6610_0_101" descr="SoftUni Digital logo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7657695" y="3789000"/>
              <a:ext cx="1084614" cy="14572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2" name="Google Shape;182;g86100b6610_0_101" descr="SoftUni Creative logo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6173913" y="3776293"/>
              <a:ext cx="1166400" cy="138925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3" name="Google Shape;183;g86100b6610_0_101" descr="SoftUni Svetlina logo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4735029" y="3776293"/>
              <a:ext cx="1166400" cy="140222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4" name="Google Shape;184;g86100b6610_0_101" descr="Software University logo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3332216" y="3776295"/>
              <a:ext cx="1164654" cy="144000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85" name="Google Shape;185;g86100b6610_0_101"/>
            <p:cNvCxnSpPr/>
            <p:nvPr/>
          </p:nvCxnSpPr>
          <p:spPr>
            <a:xfrm>
              <a:off x="11077113" y="3335565"/>
              <a:ext cx="0" cy="236100"/>
            </a:xfrm>
            <a:prstGeom prst="straightConnector1">
              <a:avLst/>
            </a:prstGeom>
            <a:noFill/>
            <a:ln w="25400" cap="flat" cmpd="sng">
              <a:solidFill>
                <a:srgbClr val="FF9D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86" name="Google Shape;186;g86100b6610_0_101"/>
            <p:cNvCxnSpPr/>
            <p:nvPr/>
          </p:nvCxnSpPr>
          <p:spPr>
            <a:xfrm>
              <a:off x="9637113" y="3329215"/>
              <a:ext cx="0" cy="236100"/>
            </a:xfrm>
            <a:prstGeom prst="straightConnector1">
              <a:avLst/>
            </a:prstGeom>
            <a:noFill/>
            <a:ln w="25400" cap="flat" cmpd="sng">
              <a:solidFill>
                <a:srgbClr val="FF9D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87" name="Google Shape;187;g86100b6610_0_101"/>
            <p:cNvCxnSpPr/>
            <p:nvPr/>
          </p:nvCxnSpPr>
          <p:spPr>
            <a:xfrm>
              <a:off x="8197113" y="3329215"/>
              <a:ext cx="0" cy="236100"/>
            </a:xfrm>
            <a:prstGeom prst="straightConnector1">
              <a:avLst/>
            </a:prstGeom>
            <a:noFill/>
            <a:ln w="25400" cap="flat" cmpd="sng">
              <a:solidFill>
                <a:srgbClr val="FF9D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88" name="Google Shape;188;g86100b6610_0_101"/>
            <p:cNvCxnSpPr/>
            <p:nvPr/>
          </p:nvCxnSpPr>
          <p:spPr>
            <a:xfrm>
              <a:off x="6757113" y="3329215"/>
              <a:ext cx="0" cy="236100"/>
            </a:xfrm>
            <a:prstGeom prst="straightConnector1">
              <a:avLst/>
            </a:prstGeom>
            <a:noFill/>
            <a:ln w="25400" cap="flat" cmpd="sng">
              <a:solidFill>
                <a:srgbClr val="FF9D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89" name="Google Shape;189;g86100b6610_0_101"/>
            <p:cNvCxnSpPr/>
            <p:nvPr/>
          </p:nvCxnSpPr>
          <p:spPr>
            <a:xfrm>
              <a:off x="5309913" y="3335565"/>
              <a:ext cx="0" cy="236100"/>
            </a:xfrm>
            <a:prstGeom prst="straightConnector1">
              <a:avLst/>
            </a:prstGeom>
            <a:noFill/>
            <a:ln w="25400" cap="flat" cmpd="sng">
              <a:solidFill>
                <a:srgbClr val="FF9D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90" name="Google Shape;190;g86100b6610_0_101"/>
            <p:cNvCxnSpPr/>
            <p:nvPr/>
          </p:nvCxnSpPr>
          <p:spPr>
            <a:xfrm>
              <a:off x="3915327" y="3335565"/>
              <a:ext cx="0" cy="236100"/>
            </a:xfrm>
            <a:prstGeom prst="straightConnector1">
              <a:avLst/>
            </a:prstGeom>
            <a:noFill/>
            <a:ln w="25400" cap="flat" cmpd="sng">
              <a:solidFill>
                <a:srgbClr val="FF9D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91" name="Google Shape;191;g86100b6610_0_101"/>
            <p:cNvCxnSpPr/>
            <p:nvPr/>
          </p:nvCxnSpPr>
          <p:spPr>
            <a:xfrm>
              <a:off x="3915327" y="3335565"/>
              <a:ext cx="7161900" cy="0"/>
            </a:xfrm>
            <a:prstGeom prst="straightConnector1">
              <a:avLst/>
            </a:prstGeom>
            <a:noFill/>
            <a:ln w="25400" cap="flat" cmpd="sng">
              <a:solidFill>
                <a:srgbClr val="FF9D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92" name="Google Shape;192;g86100b6610_0_101"/>
            <p:cNvCxnSpPr/>
            <p:nvPr/>
          </p:nvCxnSpPr>
          <p:spPr>
            <a:xfrm>
              <a:off x="7496220" y="3092995"/>
              <a:ext cx="0" cy="236100"/>
            </a:xfrm>
            <a:prstGeom prst="straightConnector1">
              <a:avLst/>
            </a:prstGeom>
            <a:noFill/>
            <a:ln w="25400" cap="flat" cmpd="sng">
              <a:solidFill>
                <a:srgbClr val="FF9D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pic>
          <p:nvPicPr>
            <p:cNvPr id="193" name="Google Shape;193;g86100b6610_0_101" descr="SoftUni logo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6896770" y="1702473"/>
              <a:ext cx="1198901" cy="119890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94" name="Google Shape;194;g86100b6610_0_101"/>
          <p:cNvSpPr txBox="1">
            <a:spLocks noGrp="1"/>
          </p:cNvSpPr>
          <p:nvPr>
            <p:ph type="title"/>
          </p:nvPr>
        </p:nvSpPr>
        <p:spPr>
          <a:xfrm>
            <a:off x="809628" y="703244"/>
            <a:ext cx="5916300" cy="10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95" name="Google Shape;195;g86100b6610_0_101" descr="Software University logo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10008761" y="190267"/>
            <a:ext cx="2013338" cy="69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g86100b6610_0_23"/>
          <p:cNvSpPr txBox="1">
            <a:spLocks noGrp="1"/>
          </p:cNvSpPr>
          <p:nvPr>
            <p:ph type="sldNum" idx="12"/>
          </p:nvPr>
        </p:nvSpPr>
        <p:spPr>
          <a:xfrm>
            <a:off x="11753030" y="6507000"/>
            <a:ext cx="3675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7" name="Google Shape;27;g86100b6610_0_23"/>
          <p:cNvSpPr txBox="1">
            <a:spLocks noGrp="1"/>
          </p:cNvSpPr>
          <p:nvPr>
            <p:ph type="body" idx="1"/>
          </p:nvPr>
        </p:nvSpPr>
        <p:spPr>
          <a:xfrm>
            <a:off x="190402" y="1196125"/>
            <a:ext cx="11818200" cy="55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4443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398"/>
              <a:buChar char="▪"/>
              <a:defRPr/>
            </a:lvl1pPr>
            <a:lvl2pPr marL="914400" lvl="1" indent="-4316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198"/>
              <a:buChar char="▪"/>
              <a:defRPr/>
            </a:lvl2pPr>
            <a:lvl3pPr marL="1371600" lvl="2" indent="-4189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998"/>
              <a:buChar char="▪"/>
              <a:defRPr/>
            </a:lvl3pPr>
            <a:lvl4pPr marL="1828800" lvl="3" indent="-4062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798"/>
              <a:buChar char="▪"/>
              <a:defRPr/>
            </a:lvl4pPr>
            <a:lvl5pPr marL="2286000" lvl="4" indent="-393573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598"/>
              <a:buChar char="▪"/>
              <a:defRPr/>
            </a:lvl5pPr>
            <a:lvl6pPr marL="2743200" lvl="5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" name="Google Shape;28;g86100b6610_0_23"/>
          <p:cNvSpPr/>
          <p:nvPr/>
        </p:nvSpPr>
        <p:spPr>
          <a:xfrm>
            <a:off x="0" y="0"/>
            <a:ext cx="12196800" cy="1095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" name="Google Shape;29;g86100b6610_0_23" descr="Software University logo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067957" y="253936"/>
            <a:ext cx="1915703" cy="559235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g86100b6610_0_23"/>
          <p:cNvSpPr txBox="1">
            <a:spLocks noGrp="1"/>
          </p:cNvSpPr>
          <p:nvPr>
            <p:ph type="title"/>
          </p:nvPr>
        </p:nvSpPr>
        <p:spPr>
          <a:xfrm>
            <a:off x="190406" y="100750"/>
            <a:ext cx="97155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bout Slide">
  <p:cSld name="About Slide"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86100b6610_0_123"/>
          <p:cNvSpPr txBox="1">
            <a:spLocks noGrp="1"/>
          </p:cNvSpPr>
          <p:nvPr>
            <p:ph type="sldNum" idx="12"/>
          </p:nvPr>
        </p:nvSpPr>
        <p:spPr>
          <a:xfrm>
            <a:off x="11753030" y="6507000"/>
            <a:ext cx="3675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98" name="Google Shape;198;g86100b6610_0_123" descr="Forum icon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24350" y="5249556"/>
            <a:ext cx="970156" cy="965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g86100b6610_0_123" descr="Facebook logo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507451" y="3689937"/>
            <a:ext cx="1003954" cy="10175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g86100b6610_0_123" descr="Software University logo">
            <a:hlinkClick r:id="rId6"/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0413401" y="1674000"/>
            <a:ext cx="1192056" cy="14738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g86100b6610_0_123" descr="SoftUni mascot">
            <a:hlinkClick r:id="rId8"/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7181957" y="2584289"/>
            <a:ext cx="2732955" cy="3630993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g86100b6610_0_123"/>
          <p:cNvSpPr txBox="1">
            <a:spLocks noGrp="1"/>
          </p:cNvSpPr>
          <p:nvPr>
            <p:ph type="body" idx="1"/>
          </p:nvPr>
        </p:nvSpPr>
        <p:spPr>
          <a:xfrm>
            <a:off x="152410" y="1186307"/>
            <a:ext cx="8688600" cy="54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406273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798"/>
              <a:buChar char="▪"/>
              <a:defRPr sz="2798"/>
            </a:lvl1pPr>
            <a:lvl2pPr marL="914400" marR="0" lvl="1" indent="-406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▪"/>
              <a:defRPr sz="2800"/>
            </a:lvl2pPr>
            <a:lvl3pPr marL="1371600" lvl="2" indent="-4189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998"/>
              <a:buChar char="▪"/>
              <a:defRPr/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marL="2743200" lvl="5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3" name="Google Shape;203;g86100b6610_0_123"/>
          <p:cNvSpPr/>
          <p:nvPr/>
        </p:nvSpPr>
        <p:spPr>
          <a:xfrm>
            <a:off x="0" y="0"/>
            <a:ext cx="12195301" cy="1095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4" name="Google Shape;204;g86100b6610_0_123" descr="Software University logo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0067957" y="253936"/>
            <a:ext cx="1915703" cy="559235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g86100b6610_0_123"/>
          <p:cNvSpPr txBox="1">
            <a:spLocks noGrp="1"/>
          </p:cNvSpPr>
          <p:nvPr>
            <p:ph type="title"/>
          </p:nvPr>
        </p:nvSpPr>
        <p:spPr>
          <a:xfrm>
            <a:off x="172286" y="108873"/>
            <a:ext cx="97425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Blank Slide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86100b6610_0_133"/>
          <p:cNvSpPr txBox="1">
            <a:spLocks noGrp="1"/>
          </p:cNvSpPr>
          <p:nvPr>
            <p:ph type="sldNum" idx="12"/>
          </p:nvPr>
        </p:nvSpPr>
        <p:spPr>
          <a:xfrm>
            <a:off x="11753030" y="6507000"/>
            <a:ext cx="3675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8" name="Google Shape;208;g86100b6610_0_133"/>
          <p:cNvSpPr/>
          <p:nvPr/>
        </p:nvSpPr>
        <p:spPr>
          <a:xfrm>
            <a:off x="0" y="0"/>
            <a:ext cx="4296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g86100b6610_0_133"/>
          <p:cNvSpPr txBox="1">
            <a:spLocks noGrp="1"/>
          </p:cNvSpPr>
          <p:nvPr>
            <p:ph type="body" idx="1"/>
          </p:nvPr>
        </p:nvSpPr>
        <p:spPr>
          <a:xfrm>
            <a:off x="585176" y="1121143"/>
            <a:ext cx="11410200" cy="55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4443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398"/>
              <a:buChar char="▪"/>
              <a:defRPr>
                <a:solidFill>
                  <a:schemeClr val="dk1"/>
                </a:solidFill>
              </a:defRPr>
            </a:lvl1pPr>
            <a:lvl2pPr marL="914400" lvl="1" indent="-4316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198"/>
              <a:buChar char="▪"/>
              <a:defRPr>
                <a:solidFill>
                  <a:schemeClr val="dk1"/>
                </a:solidFill>
              </a:defRPr>
            </a:lvl2pPr>
            <a:lvl3pPr marL="1371600" lvl="2" indent="-4189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998"/>
              <a:buChar char="▪"/>
              <a:defRPr>
                <a:solidFill>
                  <a:schemeClr val="dk1"/>
                </a:solidFill>
              </a:defRPr>
            </a:lvl3pPr>
            <a:lvl4pPr marL="1828800" lvl="3" indent="-4062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798"/>
              <a:buChar char="▪"/>
              <a:defRPr>
                <a:solidFill>
                  <a:schemeClr val="dk1"/>
                </a:solidFill>
              </a:defRPr>
            </a:lvl4pPr>
            <a:lvl5pPr marL="2286000" lvl="4" indent="-393573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598"/>
              <a:buChar char="▪"/>
              <a:defRPr>
                <a:solidFill>
                  <a:schemeClr val="dk1"/>
                </a:solidFill>
              </a:defRPr>
            </a:lvl5pPr>
            <a:lvl6pPr marL="2743200" lvl="5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0" name="Google Shape;210;g86100b6610_0_133"/>
          <p:cNvSpPr txBox="1">
            <a:spLocks noGrp="1"/>
          </p:cNvSpPr>
          <p:nvPr>
            <p:ph type="title"/>
          </p:nvPr>
        </p:nvSpPr>
        <p:spPr>
          <a:xfrm>
            <a:off x="585176" y="100750"/>
            <a:ext cx="114102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98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11" name="Google Shape;211;g86100b6610_0_133"/>
          <p:cNvGrpSpPr/>
          <p:nvPr/>
        </p:nvGrpSpPr>
        <p:grpSpPr>
          <a:xfrm>
            <a:off x="108501" y="5591665"/>
            <a:ext cx="641703" cy="1016867"/>
            <a:chOff x="3928039" y="1792355"/>
            <a:chExt cx="1830300" cy="2900361"/>
          </a:xfrm>
        </p:grpSpPr>
        <p:grpSp>
          <p:nvGrpSpPr>
            <p:cNvPr id="212" name="Google Shape;212;g86100b6610_0_133"/>
            <p:cNvGrpSpPr/>
            <p:nvPr/>
          </p:nvGrpSpPr>
          <p:grpSpPr>
            <a:xfrm>
              <a:off x="3928039" y="1792355"/>
              <a:ext cx="1830300" cy="2206423"/>
              <a:chOff x="3216839" y="2404072"/>
              <a:chExt cx="1830300" cy="2206423"/>
            </a:xfrm>
          </p:grpSpPr>
          <p:sp>
            <p:nvSpPr>
              <p:cNvPr id="213" name="Google Shape;213;g86100b6610_0_133"/>
              <p:cNvSpPr/>
              <p:nvPr/>
            </p:nvSpPr>
            <p:spPr>
              <a:xfrm>
                <a:off x="3216839" y="2404072"/>
                <a:ext cx="1830300" cy="1830300"/>
              </a:xfrm>
              <a:prstGeom prst="ellipse">
                <a:avLst/>
              </a:prstGeom>
              <a:solidFill>
                <a:srgbClr val="F2A40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4" name="Google Shape;214;g86100b6610_0_133"/>
              <p:cNvSpPr/>
              <p:nvPr/>
            </p:nvSpPr>
            <p:spPr>
              <a:xfrm>
                <a:off x="3699615" y="3807346"/>
                <a:ext cx="1142333" cy="803148"/>
              </a:xfrm>
              <a:custGeom>
                <a:avLst/>
                <a:gdLst/>
                <a:ahLst/>
                <a:cxnLst/>
                <a:rect l="l" t="t" r="r" b="b"/>
                <a:pathLst>
                  <a:path w="1136650" h="787400" extrusionOk="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" name="Google Shape;215;g86100b6610_0_133"/>
              <p:cNvSpPr/>
              <p:nvPr/>
            </p:nvSpPr>
            <p:spPr>
              <a:xfrm flipH="1">
                <a:off x="3427237" y="3807347"/>
                <a:ext cx="1142333" cy="803148"/>
              </a:xfrm>
              <a:custGeom>
                <a:avLst/>
                <a:gdLst/>
                <a:ahLst/>
                <a:cxnLst/>
                <a:rect l="l" t="t" r="r" b="b"/>
                <a:pathLst>
                  <a:path w="1136650" h="787400" extrusionOk="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6" name="Google Shape;216;g86100b6610_0_133"/>
              <p:cNvSpPr/>
              <p:nvPr/>
            </p:nvSpPr>
            <p:spPr>
              <a:xfrm>
                <a:off x="3454111" y="2482850"/>
                <a:ext cx="1504800" cy="1504800"/>
              </a:xfrm>
              <a:prstGeom prst="arc">
                <a:avLst>
                  <a:gd name="adj1" fmla="val 18068338"/>
                  <a:gd name="adj2" fmla="val 0"/>
                </a:avLst>
              </a:prstGeom>
              <a:noFill/>
              <a:ln w="38100" cap="rnd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" name="Google Shape;217;g86100b6610_0_133"/>
              <p:cNvSpPr/>
              <p:nvPr/>
            </p:nvSpPr>
            <p:spPr>
              <a:xfrm>
                <a:off x="3454111" y="2482849"/>
                <a:ext cx="1504800" cy="1504800"/>
              </a:xfrm>
              <a:prstGeom prst="arc">
                <a:avLst>
                  <a:gd name="adj1" fmla="val 17518504"/>
                  <a:gd name="adj2" fmla="val 17709817"/>
                </a:avLst>
              </a:prstGeom>
              <a:noFill/>
              <a:ln w="38100" cap="rnd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18" name="Google Shape;218;g86100b6610_0_133"/>
            <p:cNvSpPr/>
            <p:nvPr/>
          </p:nvSpPr>
          <p:spPr>
            <a:xfrm>
              <a:off x="4400007" y="4324162"/>
              <a:ext cx="886500" cy="150600"/>
            </a:xfrm>
            <a:prstGeom prst="roundRect">
              <a:avLst>
                <a:gd name="adj" fmla="val 16667"/>
              </a:avLst>
            </a:prstGeom>
            <a:solidFill>
              <a:srgbClr val="F2A40D"/>
            </a:solidFill>
            <a:ln w="38100" cap="flat" cmpd="sng">
              <a:solidFill>
                <a:srgbClr val="46464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" name="Google Shape;219;g86100b6610_0_133"/>
            <p:cNvSpPr/>
            <p:nvPr/>
          </p:nvSpPr>
          <p:spPr>
            <a:xfrm>
              <a:off x="4533357" y="4542116"/>
              <a:ext cx="619800" cy="150600"/>
            </a:xfrm>
            <a:prstGeom prst="roundRect">
              <a:avLst>
                <a:gd name="adj" fmla="val 16667"/>
              </a:avLst>
            </a:prstGeom>
            <a:solidFill>
              <a:srgbClr val="F2A40D"/>
            </a:solidFill>
            <a:ln w="38100" cap="flat" cmpd="sng">
              <a:solidFill>
                <a:srgbClr val="46464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52400" dist="381000" dir="5400000" sx="70000" sy="70000" rotWithShape="0">
                <a:srgbClr val="000000">
                  <a:alpha val="29019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20" name="Google Shape;220;g86100b6610_0_133"/>
            <p:cNvCxnSpPr/>
            <p:nvPr/>
          </p:nvCxnSpPr>
          <p:spPr>
            <a:xfrm rot="10800000">
              <a:off x="4472539" y="2844792"/>
              <a:ext cx="161700" cy="1164300"/>
            </a:xfrm>
            <a:prstGeom prst="straightConnector1">
              <a:avLst/>
            </a:prstGeom>
            <a:solidFill>
              <a:srgbClr val="464646"/>
            </a:solidFill>
            <a:ln w="38100" cap="flat" cmpd="sng">
              <a:solidFill>
                <a:srgbClr val="464646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21" name="Google Shape;221;g86100b6610_0_133"/>
            <p:cNvCxnSpPr/>
            <p:nvPr/>
          </p:nvCxnSpPr>
          <p:spPr>
            <a:xfrm rot="10800000">
              <a:off x="4578676" y="3618567"/>
              <a:ext cx="528000" cy="0"/>
            </a:xfrm>
            <a:prstGeom prst="straightConnector1">
              <a:avLst/>
            </a:prstGeom>
            <a:solidFill>
              <a:srgbClr val="464646"/>
            </a:solidFill>
            <a:ln w="38100" cap="flat" cmpd="sng">
              <a:solidFill>
                <a:srgbClr val="464646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222" name="Google Shape;222;g86100b6610_0_133"/>
            <p:cNvGrpSpPr/>
            <p:nvPr/>
          </p:nvGrpSpPr>
          <p:grpSpPr>
            <a:xfrm>
              <a:off x="4203422" y="2479220"/>
              <a:ext cx="436768" cy="448542"/>
              <a:chOff x="2320371" y="2903541"/>
              <a:chExt cx="332472" cy="302680"/>
            </a:xfrm>
          </p:grpSpPr>
          <p:cxnSp>
            <p:nvCxnSpPr>
              <p:cNvPr id="223" name="Google Shape;223;g86100b6610_0_133"/>
              <p:cNvCxnSpPr/>
              <p:nvPr/>
            </p:nvCxnSpPr>
            <p:spPr>
              <a:xfrm rot="10800000">
                <a:off x="2321643" y="3055021"/>
                <a:ext cx="331200" cy="151200"/>
              </a:xfrm>
              <a:prstGeom prst="straightConnector1">
                <a:avLst/>
              </a:prstGeom>
              <a:noFill/>
              <a:ln w="38100" cap="rnd" cmpd="sng">
                <a:solidFill>
                  <a:srgbClr val="464646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224" name="Google Shape;224;g86100b6610_0_133"/>
              <p:cNvCxnSpPr/>
              <p:nvPr/>
            </p:nvCxnSpPr>
            <p:spPr>
              <a:xfrm flipH="1">
                <a:off x="2320371" y="2903541"/>
                <a:ext cx="331200" cy="151200"/>
              </a:xfrm>
              <a:prstGeom prst="straightConnector1">
                <a:avLst/>
              </a:prstGeom>
              <a:noFill/>
              <a:ln w="38100" cap="rnd" cmpd="sng">
                <a:solidFill>
                  <a:srgbClr val="464646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cxnSp>
          <p:nvCxnSpPr>
            <p:cNvPr id="225" name="Google Shape;225;g86100b6610_0_133"/>
            <p:cNvCxnSpPr/>
            <p:nvPr/>
          </p:nvCxnSpPr>
          <p:spPr>
            <a:xfrm rot="10800000" flipH="1">
              <a:off x="5048904" y="2844792"/>
              <a:ext cx="142500" cy="1164300"/>
            </a:xfrm>
            <a:prstGeom prst="straightConnector1">
              <a:avLst/>
            </a:prstGeom>
            <a:solidFill>
              <a:srgbClr val="464646"/>
            </a:solidFill>
            <a:ln w="38100" cap="flat" cmpd="sng">
              <a:solidFill>
                <a:srgbClr val="46464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26" name="Google Shape;226;g86100b6610_0_133"/>
            <p:cNvSpPr/>
            <p:nvPr/>
          </p:nvSpPr>
          <p:spPr>
            <a:xfrm>
              <a:off x="4355556" y="4106208"/>
              <a:ext cx="975300" cy="150600"/>
            </a:xfrm>
            <a:prstGeom prst="roundRect">
              <a:avLst>
                <a:gd name="adj" fmla="val 16667"/>
              </a:avLst>
            </a:prstGeom>
            <a:solidFill>
              <a:srgbClr val="F2A40D"/>
            </a:solidFill>
            <a:ln w="38100" cap="flat" cmpd="sng">
              <a:solidFill>
                <a:srgbClr val="46464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27" name="Google Shape;227;g86100b6610_0_133"/>
            <p:cNvGrpSpPr/>
            <p:nvPr/>
          </p:nvGrpSpPr>
          <p:grpSpPr>
            <a:xfrm flipH="1">
              <a:off x="5035118" y="2479220"/>
              <a:ext cx="436768" cy="448542"/>
              <a:chOff x="2320371" y="2903541"/>
              <a:chExt cx="332472" cy="302680"/>
            </a:xfrm>
          </p:grpSpPr>
          <p:cxnSp>
            <p:nvCxnSpPr>
              <p:cNvPr id="228" name="Google Shape;228;g86100b6610_0_133"/>
              <p:cNvCxnSpPr/>
              <p:nvPr/>
            </p:nvCxnSpPr>
            <p:spPr>
              <a:xfrm rot="10800000">
                <a:off x="2321643" y="3055021"/>
                <a:ext cx="331200" cy="151200"/>
              </a:xfrm>
              <a:prstGeom prst="straightConnector1">
                <a:avLst/>
              </a:prstGeom>
              <a:noFill/>
              <a:ln w="38100" cap="rnd" cmpd="sng">
                <a:solidFill>
                  <a:srgbClr val="464646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229" name="Google Shape;229;g86100b6610_0_133"/>
              <p:cNvCxnSpPr/>
              <p:nvPr/>
            </p:nvCxnSpPr>
            <p:spPr>
              <a:xfrm flipH="1">
                <a:off x="2320371" y="2903541"/>
                <a:ext cx="331200" cy="151200"/>
              </a:xfrm>
              <a:prstGeom prst="straightConnector1">
                <a:avLst/>
              </a:prstGeom>
              <a:noFill/>
              <a:ln w="38100" cap="rnd" cmpd="sng">
                <a:solidFill>
                  <a:srgbClr val="464646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and Content">
  <p:cSld name="Image and Content"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86100b6610_0_157"/>
          <p:cNvSpPr txBox="1">
            <a:spLocks noGrp="1"/>
          </p:cNvSpPr>
          <p:nvPr>
            <p:ph type="sldNum" idx="12"/>
          </p:nvPr>
        </p:nvSpPr>
        <p:spPr>
          <a:xfrm>
            <a:off x="11753030" y="6444000"/>
            <a:ext cx="3675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2" name="Google Shape;232;g86100b6610_0_157"/>
          <p:cNvSpPr txBox="1">
            <a:spLocks noGrp="1"/>
          </p:cNvSpPr>
          <p:nvPr>
            <p:ph type="body" idx="1"/>
          </p:nvPr>
        </p:nvSpPr>
        <p:spPr>
          <a:xfrm>
            <a:off x="4569002" y="1353866"/>
            <a:ext cx="7426200" cy="52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4443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398"/>
              <a:buChar char="▪"/>
              <a:defRPr/>
            </a:lvl1pPr>
            <a:lvl2pPr marL="914400" lvl="1" indent="-4316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198"/>
              <a:buChar char="▪"/>
              <a:defRPr/>
            </a:lvl2pPr>
            <a:lvl3pPr marL="1371600" lvl="2" indent="-4189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998"/>
              <a:buChar char="▪"/>
              <a:defRPr/>
            </a:lvl3pPr>
            <a:lvl4pPr marL="1828800" lvl="3" indent="-4062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798"/>
              <a:buChar char="▪"/>
              <a:defRPr/>
            </a:lvl4pPr>
            <a:lvl5pPr marL="2286000" lvl="4" indent="-393573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598"/>
              <a:buChar char="▪"/>
              <a:defRPr/>
            </a:lvl5pPr>
            <a:lvl6pPr marL="2743200" lvl="5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3" name="Google Shape;233;g86100b6610_0_157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500" cy="5366400"/>
          </a:xfrm>
          <a:prstGeom prst="rect">
            <a:avLst/>
          </a:prstGeom>
          <a:solidFill>
            <a:srgbClr val="E5E5E5"/>
          </a:solidFill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marR="0" lvl="0" algn="ctr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31"/>
              <a:buFont typeface="Noto Sans Symbols"/>
              <a:buNone/>
              <a:defRPr sz="213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731"/>
              <a:buFont typeface="Noto Sans Symbols"/>
              <a:buNone/>
              <a:defRPr sz="373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198"/>
              <a:buFont typeface="Noto Sans Symbols"/>
              <a:buNone/>
              <a:defRPr sz="319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665"/>
              <a:buFont typeface="Noto Sans Symbols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665"/>
              <a:buFont typeface="Noto Sans Symbols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4" name="Google Shape;234;g86100b6610_0_157"/>
          <p:cNvSpPr/>
          <p:nvPr/>
        </p:nvSpPr>
        <p:spPr>
          <a:xfrm>
            <a:off x="4127777" y="1748999"/>
            <a:ext cx="240000" cy="3360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Google Shape;235;g86100b6610_0_157"/>
          <p:cNvSpPr/>
          <p:nvPr/>
        </p:nvSpPr>
        <p:spPr>
          <a:xfrm>
            <a:off x="4079775" y="1355073"/>
            <a:ext cx="48000" cy="5502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" name="Google Shape;236;g86100b6610_0_157"/>
          <p:cNvSpPr/>
          <p:nvPr/>
        </p:nvSpPr>
        <p:spPr>
          <a:xfrm>
            <a:off x="2" y="6721482"/>
            <a:ext cx="12192000" cy="136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Google Shape;237;g86100b6610_0_157"/>
          <p:cNvSpPr/>
          <p:nvPr/>
        </p:nvSpPr>
        <p:spPr>
          <a:xfrm>
            <a:off x="0" y="0"/>
            <a:ext cx="12196800" cy="1095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8" name="Google Shape;238;g86100b6610_0_157" descr="Software University logo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067957" y="253936"/>
            <a:ext cx="1915703" cy="559235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g86100b6610_0_157"/>
          <p:cNvSpPr txBox="1">
            <a:spLocks noGrp="1"/>
          </p:cNvSpPr>
          <p:nvPr>
            <p:ph type="title"/>
          </p:nvPr>
        </p:nvSpPr>
        <p:spPr>
          <a:xfrm>
            <a:off x="190406" y="100750"/>
            <a:ext cx="97155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esentation Title Slide 1">
  <p:cSld name="Presentation Title Slid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86100b6610_0_167"/>
          <p:cNvSpPr txBox="1">
            <a:spLocks noGrp="1"/>
          </p:cNvSpPr>
          <p:nvPr>
            <p:ph type="ctrTitle"/>
          </p:nvPr>
        </p:nvSpPr>
        <p:spPr>
          <a:xfrm>
            <a:off x="4367551" y="314301"/>
            <a:ext cx="7384500" cy="20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R="0"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6D18E"/>
              </a:buClr>
              <a:buSzPts val="4100"/>
              <a:buFont typeface="Calibri"/>
              <a:buNone/>
              <a:defRPr sz="5467" b="1" i="0" u="none" strike="noStrike" cap="none">
                <a:solidFill>
                  <a:srgbClr val="F6D18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867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867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867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867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867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867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867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867"/>
            </a:lvl9pPr>
          </a:lstStyle>
          <a:p>
            <a:endParaRPr/>
          </a:p>
        </p:txBody>
      </p:sp>
      <p:sp>
        <p:nvSpPr>
          <p:cNvPr id="242" name="Google Shape;242;g86100b6610_0_167"/>
          <p:cNvSpPr txBox="1">
            <a:spLocks noGrp="1"/>
          </p:cNvSpPr>
          <p:nvPr>
            <p:ph type="subTitle" idx="1"/>
          </p:nvPr>
        </p:nvSpPr>
        <p:spPr>
          <a:xfrm>
            <a:off x="4367551" y="2346299"/>
            <a:ext cx="7384500" cy="175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R="0" lvl="0" algn="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ts val="3000"/>
              <a:buFont typeface="Noto Sans Symbols"/>
              <a:buNone/>
              <a:defRPr sz="40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>
              <a:lnSpc>
                <a:spcPct val="105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Noto Sans Symbols"/>
              <a:buNone/>
              <a:defRPr sz="3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>
              <a:lnSpc>
                <a:spcPct val="105000"/>
              </a:lnSpc>
              <a:spcBef>
                <a:spcPts val="667"/>
              </a:spcBef>
              <a:spcAft>
                <a:spcPts val="0"/>
              </a:spcAft>
              <a:buClr>
                <a:srgbClr val="EF9A1D"/>
              </a:buClr>
              <a:buSzPts val="1800"/>
              <a:buFont typeface="Noto Sans Symbols"/>
              <a:buNone/>
              <a:defRPr sz="3067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>
              <a:lnSpc>
                <a:spcPct val="105000"/>
              </a:lnSpc>
              <a:spcBef>
                <a:spcPts val="667"/>
              </a:spcBef>
              <a:spcAft>
                <a:spcPts val="0"/>
              </a:spcAft>
              <a:buClr>
                <a:srgbClr val="ED9411"/>
              </a:buClr>
              <a:buSzPts val="1700"/>
              <a:buFont typeface="Noto Sans Symbols"/>
              <a:buNone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>
              <a:lnSpc>
                <a:spcPct val="105000"/>
              </a:lnSpc>
              <a:spcBef>
                <a:spcPts val="667"/>
              </a:spcBef>
              <a:spcAft>
                <a:spcPts val="0"/>
              </a:spcAft>
              <a:buClr>
                <a:srgbClr val="E28D10"/>
              </a:buClr>
              <a:buSzPts val="1600"/>
              <a:buFont typeface="Noto Sans Symbols"/>
              <a:buNone/>
              <a:defRPr sz="2667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3" name="Google Shape;243;g86100b6610_0_167"/>
          <p:cNvSpPr txBox="1">
            <a:spLocks noGrp="1"/>
          </p:cNvSpPr>
          <p:nvPr>
            <p:ph type="body" idx="2"/>
          </p:nvPr>
        </p:nvSpPr>
        <p:spPr>
          <a:xfrm>
            <a:off x="760611" y="4164083"/>
            <a:ext cx="31884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b" anchorCtr="0">
            <a:noAutofit/>
          </a:bodyPr>
          <a:lstStyle>
            <a:lvl1pPr marL="457200" marR="0" lvl="0" indent="-22860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ts val="2100"/>
              <a:buFont typeface="Noto Sans Symbols"/>
              <a:buNone/>
              <a:defRPr sz="2800" b="1" i="0" u="none" strike="noStrike" cap="none">
                <a:solidFill>
                  <a:srgbClr val="EE792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9250" algn="l">
              <a:lnSpc>
                <a:spcPct val="105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Noto Sans Symbols"/>
              <a:buChar char="▪"/>
              <a:defRPr sz="3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>
              <a:lnSpc>
                <a:spcPct val="105000"/>
              </a:lnSpc>
              <a:spcBef>
                <a:spcPts val="667"/>
              </a:spcBef>
              <a:spcAft>
                <a:spcPts val="0"/>
              </a:spcAft>
              <a:buClr>
                <a:srgbClr val="EF9A1D"/>
              </a:buClr>
              <a:buSzPts val="1800"/>
              <a:buFont typeface="Noto Sans Symbols"/>
              <a:buChar char="▪"/>
              <a:defRPr sz="3067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6550" algn="l">
              <a:lnSpc>
                <a:spcPct val="105000"/>
              </a:lnSpc>
              <a:spcBef>
                <a:spcPts val="667"/>
              </a:spcBef>
              <a:spcAft>
                <a:spcPts val="0"/>
              </a:spcAft>
              <a:buClr>
                <a:srgbClr val="ED9411"/>
              </a:buClr>
              <a:buSzPts val="1700"/>
              <a:buFont typeface="Noto Sans Symbols"/>
              <a:buChar char="▪"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>
              <a:lnSpc>
                <a:spcPct val="105000"/>
              </a:lnSpc>
              <a:spcBef>
                <a:spcPts val="667"/>
              </a:spcBef>
              <a:spcAft>
                <a:spcPts val="0"/>
              </a:spcAft>
              <a:buClr>
                <a:srgbClr val="E28D10"/>
              </a:buClr>
              <a:buSzPts val="1600"/>
              <a:buFont typeface="Noto Sans Symbols"/>
              <a:buChar char="▪"/>
              <a:defRPr sz="2667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04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04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04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04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4" name="Google Shape;244;g86100b6610_0_167"/>
          <p:cNvSpPr>
            <a:spLocks noGrp="1"/>
          </p:cNvSpPr>
          <p:nvPr>
            <p:ph type="pic" idx="3"/>
          </p:nvPr>
        </p:nvSpPr>
        <p:spPr>
          <a:xfrm>
            <a:off x="4367551" y="4191000"/>
            <a:ext cx="7384500" cy="19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R="0" lvl="0" algn="l" rtl="0">
              <a:lnSpc>
                <a:spcPct val="105000"/>
              </a:lnSpc>
              <a:spcBef>
                <a:spcPts val="667"/>
              </a:spcBef>
              <a:spcAft>
                <a:spcPts val="0"/>
              </a:spcAft>
              <a:buClr>
                <a:srgbClr val="F2B254"/>
              </a:buClr>
              <a:buSzPts val="2600"/>
              <a:buFont typeface="Noto Sans Symbols"/>
              <a:buNone/>
              <a:defRPr sz="3466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5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Noto Sans Symbols"/>
              <a:buChar char="▪"/>
              <a:defRPr sz="3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5000"/>
              </a:lnSpc>
              <a:spcBef>
                <a:spcPts val="667"/>
              </a:spcBef>
              <a:spcAft>
                <a:spcPts val="0"/>
              </a:spcAft>
              <a:buClr>
                <a:srgbClr val="EF9A1D"/>
              </a:buClr>
              <a:buSzPts val="1800"/>
              <a:buFont typeface="Noto Sans Symbols"/>
              <a:buChar char="▪"/>
              <a:defRPr sz="3067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5000"/>
              </a:lnSpc>
              <a:spcBef>
                <a:spcPts val="667"/>
              </a:spcBef>
              <a:spcAft>
                <a:spcPts val="0"/>
              </a:spcAft>
              <a:buClr>
                <a:srgbClr val="ED9411"/>
              </a:buClr>
              <a:buSzPts val="1700"/>
              <a:buFont typeface="Noto Sans Symbols"/>
              <a:buChar char="▪"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5000"/>
              </a:lnSpc>
              <a:spcBef>
                <a:spcPts val="667"/>
              </a:spcBef>
              <a:spcAft>
                <a:spcPts val="0"/>
              </a:spcAft>
              <a:buClr>
                <a:srgbClr val="E28D10"/>
              </a:buClr>
              <a:buSzPts val="1600"/>
              <a:buFont typeface="Noto Sans Symbols"/>
              <a:buChar char="▪"/>
              <a:defRPr sz="2667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5" name="Google Shape;245;g86100b6610_0_167"/>
          <p:cNvSpPr txBox="1">
            <a:spLocks noGrp="1"/>
          </p:cNvSpPr>
          <p:nvPr>
            <p:ph type="body" idx="4"/>
          </p:nvPr>
        </p:nvSpPr>
        <p:spPr>
          <a:xfrm>
            <a:off x="760611" y="4633983"/>
            <a:ext cx="3188400" cy="4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457200" marR="0" lvl="0" indent="-22860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ts val="1700"/>
              <a:buFont typeface="Noto Sans Symbols"/>
              <a:buNone/>
              <a:defRPr sz="2267" b="1" i="0" u="none" strike="noStrike" cap="none">
                <a:solidFill>
                  <a:srgbClr val="F4B36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9250" algn="l">
              <a:lnSpc>
                <a:spcPct val="105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Noto Sans Symbols"/>
              <a:buChar char="▪"/>
              <a:defRPr sz="3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>
              <a:lnSpc>
                <a:spcPct val="105000"/>
              </a:lnSpc>
              <a:spcBef>
                <a:spcPts val="667"/>
              </a:spcBef>
              <a:spcAft>
                <a:spcPts val="0"/>
              </a:spcAft>
              <a:buClr>
                <a:srgbClr val="EF9A1D"/>
              </a:buClr>
              <a:buSzPts val="1800"/>
              <a:buFont typeface="Noto Sans Symbols"/>
              <a:buChar char="▪"/>
              <a:defRPr sz="3067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6550" algn="l">
              <a:lnSpc>
                <a:spcPct val="105000"/>
              </a:lnSpc>
              <a:spcBef>
                <a:spcPts val="667"/>
              </a:spcBef>
              <a:spcAft>
                <a:spcPts val="0"/>
              </a:spcAft>
              <a:buClr>
                <a:srgbClr val="ED9411"/>
              </a:buClr>
              <a:buSzPts val="1700"/>
              <a:buFont typeface="Noto Sans Symbols"/>
              <a:buChar char="▪"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>
              <a:lnSpc>
                <a:spcPct val="105000"/>
              </a:lnSpc>
              <a:spcBef>
                <a:spcPts val="667"/>
              </a:spcBef>
              <a:spcAft>
                <a:spcPts val="0"/>
              </a:spcAft>
              <a:buClr>
                <a:srgbClr val="E28D10"/>
              </a:buClr>
              <a:buSzPts val="1600"/>
              <a:buFont typeface="Noto Sans Symbols"/>
              <a:buChar char="▪"/>
              <a:defRPr sz="2667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04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04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04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04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6" name="Google Shape;246;g86100b6610_0_167"/>
          <p:cNvSpPr txBox="1">
            <a:spLocks noGrp="1"/>
          </p:cNvSpPr>
          <p:nvPr>
            <p:ph type="body" idx="5"/>
          </p:nvPr>
        </p:nvSpPr>
        <p:spPr>
          <a:xfrm>
            <a:off x="760611" y="5011671"/>
            <a:ext cx="3188400" cy="3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457200" marR="0" lvl="0" indent="-22860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ts val="1500"/>
              <a:buFont typeface="Noto Sans Symbols"/>
              <a:buNone/>
              <a:defRPr sz="2000" b="1" i="0" u="none" strike="noStrike" cap="none">
                <a:solidFill>
                  <a:srgbClr val="FAE4B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9250" algn="l">
              <a:lnSpc>
                <a:spcPct val="105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Noto Sans Symbols"/>
              <a:buChar char="▪"/>
              <a:defRPr sz="3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>
              <a:lnSpc>
                <a:spcPct val="105000"/>
              </a:lnSpc>
              <a:spcBef>
                <a:spcPts val="667"/>
              </a:spcBef>
              <a:spcAft>
                <a:spcPts val="0"/>
              </a:spcAft>
              <a:buClr>
                <a:srgbClr val="EF9A1D"/>
              </a:buClr>
              <a:buSzPts val="1800"/>
              <a:buFont typeface="Noto Sans Symbols"/>
              <a:buChar char="▪"/>
              <a:defRPr sz="3067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6550" algn="l">
              <a:lnSpc>
                <a:spcPct val="105000"/>
              </a:lnSpc>
              <a:spcBef>
                <a:spcPts val="667"/>
              </a:spcBef>
              <a:spcAft>
                <a:spcPts val="0"/>
              </a:spcAft>
              <a:buClr>
                <a:srgbClr val="ED9411"/>
              </a:buClr>
              <a:buSzPts val="1700"/>
              <a:buFont typeface="Noto Sans Symbols"/>
              <a:buChar char="▪"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>
              <a:lnSpc>
                <a:spcPct val="105000"/>
              </a:lnSpc>
              <a:spcBef>
                <a:spcPts val="667"/>
              </a:spcBef>
              <a:spcAft>
                <a:spcPts val="0"/>
              </a:spcAft>
              <a:buClr>
                <a:srgbClr val="E28D10"/>
              </a:buClr>
              <a:buSzPts val="1600"/>
              <a:buFont typeface="Noto Sans Symbols"/>
              <a:buChar char="▪"/>
              <a:defRPr sz="2667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04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04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04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04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7" name="Google Shape;247;g86100b6610_0_167"/>
          <p:cNvSpPr txBox="1">
            <a:spLocks noGrp="1"/>
          </p:cNvSpPr>
          <p:nvPr>
            <p:ph type="body" idx="6"/>
          </p:nvPr>
        </p:nvSpPr>
        <p:spPr>
          <a:xfrm>
            <a:off x="760611" y="5394605"/>
            <a:ext cx="31884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457200" marR="0" lvl="0" indent="-22860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ts val="1400"/>
              <a:buFont typeface="Noto Sans Symbols"/>
              <a:buNone/>
              <a:defRPr sz="1867" b="1" i="0" u="none" strike="noStrike" cap="none">
                <a:solidFill>
                  <a:srgbClr val="F27A4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9250" algn="l">
              <a:lnSpc>
                <a:spcPct val="105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Noto Sans Symbols"/>
              <a:buChar char="▪"/>
              <a:defRPr sz="3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>
              <a:lnSpc>
                <a:spcPct val="105000"/>
              </a:lnSpc>
              <a:spcBef>
                <a:spcPts val="667"/>
              </a:spcBef>
              <a:spcAft>
                <a:spcPts val="0"/>
              </a:spcAft>
              <a:buClr>
                <a:srgbClr val="EF9A1D"/>
              </a:buClr>
              <a:buSzPts val="1800"/>
              <a:buFont typeface="Noto Sans Symbols"/>
              <a:buChar char="▪"/>
              <a:defRPr sz="3067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6550" algn="l">
              <a:lnSpc>
                <a:spcPct val="105000"/>
              </a:lnSpc>
              <a:spcBef>
                <a:spcPts val="667"/>
              </a:spcBef>
              <a:spcAft>
                <a:spcPts val="0"/>
              </a:spcAft>
              <a:buClr>
                <a:srgbClr val="ED9411"/>
              </a:buClr>
              <a:buSzPts val="1700"/>
              <a:buFont typeface="Noto Sans Symbols"/>
              <a:buChar char="▪"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>
              <a:lnSpc>
                <a:spcPct val="105000"/>
              </a:lnSpc>
              <a:spcBef>
                <a:spcPts val="667"/>
              </a:spcBef>
              <a:spcAft>
                <a:spcPts val="0"/>
              </a:spcAft>
              <a:buClr>
                <a:srgbClr val="E28D10"/>
              </a:buClr>
              <a:buSzPts val="1600"/>
              <a:buFont typeface="Noto Sans Symbols"/>
              <a:buChar char="▪"/>
              <a:defRPr sz="2667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04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04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04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04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8" name="Google Shape;248;g86100b6610_0_167"/>
          <p:cNvSpPr txBox="1">
            <a:spLocks noGrp="1"/>
          </p:cNvSpPr>
          <p:nvPr>
            <p:ph type="body" idx="7"/>
          </p:nvPr>
        </p:nvSpPr>
        <p:spPr>
          <a:xfrm>
            <a:off x="760611" y="5735767"/>
            <a:ext cx="3188400" cy="3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457200" marR="0" lvl="0" indent="-22860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ts val="1200"/>
              <a:buFont typeface="Noto Sans Symbols"/>
              <a:buNone/>
              <a:defRPr sz="1600" b="1" i="0" u="none" strike="noStrike" cap="none">
                <a:solidFill>
                  <a:srgbClr val="F27A4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9250" algn="l">
              <a:lnSpc>
                <a:spcPct val="105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Noto Sans Symbols"/>
              <a:buChar char="▪"/>
              <a:defRPr sz="3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>
              <a:lnSpc>
                <a:spcPct val="105000"/>
              </a:lnSpc>
              <a:spcBef>
                <a:spcPts val="667"/>
              </a:spcBef>
              <a:spcAft>
                <a:spcPts val="0"/>
              </a:spcAft>
              <a:buClr>
                <a:srgbClr val="EF9A1D"/>
              </a:buClr>
              <a:buSzPts val="1800"/>
              <a:buFont typeface="Noto Sans Symbols"/>
              <a:buChar char="▪"/>
              <a:defRPr sz="3067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6550" algn="l">
              <a:lnSpc>
                <a:spcPct val="105000"/>
              </a:lnSpc>
              <a:spcBef>
                <a:spcPts val="667"/>
              </a:spcBef>
              <a:spcAft>
                <a:spcPts val="0"/>
              </a:spcAft>
              <a:buClr>
                <a:srgbClr val="ED9411"/>
              </a:buClr>
              <a:buSzPts val="1700"/>
              <a:buFont typeface="Noto Sans Symbols"/>
              <a:buChar char="▪"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>
              <a:lnSpc>
                <a:spcPct val="105000"/>
              </a:lnSpc>
              <a:spcBef>
                <a:spcPts val="667"/>
              </a:spcBef>
              <a:spcAft>
                <a:spcPts val="0"/>
              </a:spcAft>
              <a:buClr>
                <a:srgbClr val="E28D10"/>
              </a:buClr>
              <a:buSzPts val="1600"/>
              <a:buFont typeface="Noto Sans Symbols"/>
              <a:buChar char="▪"/>
              <a:defRPr sz="2667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04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04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04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04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86100b6610_0_627"/>
          <p:cNvSpPr txBox="1">
            <a:spLocks noGrp="1"/>
          </p:cNvSpPr>
          <p:nvPr>
            <p:ph type="sldNum" idx="12"/>
          </p:nvPr>
        </p:nvSpPr>
        <p:spPr>
          <a:xfrm>
            <a:off x="11753030" y="6507000"/>
            <a:ext cx="3675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55" name="Google Shape;255;g86100b6610_0_627"/>
          <p:cNvSpPr txBox="1">
            <a:spLocks noGrp="1"/>
          </p:cNvSpPr>
          <p:nvPr>
            <p:ph type="body" idx="1"/>
          </p:nvPr>
        </p:nvSpPr>
        <p:spPr>
          <a:xfrm>
            <a:off x="190402" y="1196125"/>
            <a:ext cx="11818200" cy="55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4443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398"/>
              <a:buChar char="▪"/>
              <a:defRPr/>
            </a:lvl1pPr>
            <a:lvl2pPr marL="914400" lvl="1" indent="-4316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198"/>
              <a:buChar char="▪"/>
              <a:defRPr/>
            </a:lvl2pPr>
            <a:lvl3pPr marL="1371600" lvl="2" indent="-4189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998"/>
              <a:buChar char="▪"/>
              <a:defRPr/>
            </a:lvl3pPr>
            <a:lvl4pPr marL="1828800" lvl="3" indent="-4062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798"/>
              <a:buChar char="▪"/>
              <a:defRPr/>
            </a:lvl4pPr>
            <a:lvl5pPr marL="2286000" lvl="4" indent="-393573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598"/>
              <a:buChar char="▪"/>
              <a:defRPr/>
            </a:lvl5pPr>
            <a:lvl6pPr marL="2743200" lvl="5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6" name="Google Shape;256;g86100b6610_0_627"/>
          <p:cNvSpPr/>
          <p:nvPr/>
        </p:nvSpPr>
        <p:spPr>
          <a:xfrm>
            <a:off x="0" y="0"/>
            <a:ext cx="12196800" cy="1095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7" name="Google Shape;257;g86100b6610_0_627" descr="Software University logo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067957" y="253936"/>
            <a:ext cx="1915703" cy="559235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g86100b6610_0_627"/>
          <p:cNvSpPr txBox="1">
            <a:spLocks noGrp="1"/>
          </p:cNvSpPr>
          <p:nvPr>
            <p:ph type="title"/>
          </p:nvPr>
        </p:nvSpPr>
        <p:spPr>
          <a:xfrm>
            <a:off x="190406" y="100750"/>
            <a:ext cx="97155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Slide">
  <p:cSld name="Section Title Slide"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86100b6610_0_633"/>
          <p:cNvSpPr/>
          <p:nvPr/>
        </p:nvSpPr>
        <p:spPr>
          <a:xfrm>
            <a:off x="4319736" y="867751"/>
            <a:ext cx="3552600" cy="35526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1" name="Google Shape;261;g86100b6610_0_633"/>
          <p:cNvSpPr txBox="1">
            <a:spLocks noGrp="1"/>
          </p:cNvSpPr>
          <p:nvPr>
            <p:ph type="subTitle" idx="1"/>
          </p:nvPr>
        </p:nvSpPr>
        <p:spPr>
          <a:xfrm>
            <a:off x="615109" y="5585916"/>
            <a:ext cx="10961700" cy="7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ctr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998"/>
              <a:buNone/>
              <a:defRPr sz="3998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lvl="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lvl="3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lvl="4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lvl="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2" name="Google Shape;262;g86100b6610_0_633"/>
          <p:cNvSpPr txBox="1">
            <a:spLocks noGrp="1"/>
          </p:cNvSpPr>
          <p:nvPr>
            <p:ph type="title"/>
          </p:nvPr>
        </p:nvSpPr>
        <p:spPr>
          <a:xfrm>
            <a:off x="615109" y="4704825"/>
            <a:ext cx="10961700" cy="7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396"/>
              <a:buFont typeface="Calibri"/>
              <a:buNone/>
              <a:defRPr sz="5396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esentation Title Slide">
  <p:cSld name="Presentation Title Slide"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86100b6610_0_608"/>
          <p:cNvSpPr/>
          <p:nvPr/>
        </p:nvSpPr>
        <p:spPr>
          <a:xfrm>
            <a:off x="0" y="6702676"/>
            <a:ext cx="12195301" cy="155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5" name="Google Shape;265;g86100b6610_0_608" descr="SoftUni logo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324460" y="5184000"/>
            <a:ext cx="3751540" cy="1297655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g86100b6610_0_608"/>
          <p:cNvSpPr txBox="1">
            <a:spLocks noGrp="1"/>
          </p:cNvSpPr>
          <p:nvPr>
            <p:ph type="body" idx="1"/>
          </p:nvPr>
        </p:nvSpPr>
        <p:spPr>
          <a:xfrm>
            <a:off x="8708505" y="6130863"/>
            <a:ext cx="2951400" cy="3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457200" lvl="0" indent="-228600" algn="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1A334B"/>
              </a:buClr>
              <a:buSzPts val="1798"/>
              <a:buNone/>
              <a:defRPr sz="1798" b="1">
                <a:solidFill>
                  <a:srgbClr val="1A334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marL="1371600" lvl="2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marL="2743200" lvl="5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7" name="Google Shape;267;g86100b6610_0_608"/>
          <p:cNvSpPr txBox="1">
            <a:spLocks noGrp="1"/>
          </p:cNvSpPr>
          <p:nvPr>
            <p:ph type="body" idx="2"/>
          </p:nvPr>
        </p:nvSpPr>
        <p:spPr>
          <a:xfrm>
            <a:off x="8708505" y="5756628"/>
            <a:ext cx="2951400" cy="3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457200" lvl="0" indent="-228600" algn="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1A334B"/>
              </a:buClr>
              <a:buSzPts val="1998"/>
              <a:buNone/>
              <a:defRPr sz="1998" b="1">
                <a:solidFill>
                  <a:srgbClr val="1A334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marL="1371600" lvl="2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marL="2743200" lvl="5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268" name="Google Shape;268;g86100b6610_0_608" descr="SoftUni mascot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8848924" y="2609644"/>
            <a:ext cx="2788893" cy="30182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g86100b6610_0_608" descr="Software University logo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07944" y="5918567"/>
            <a:ext cx="1830305" cy="628159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g86100b6610_0_608"/>
          <p:cNvSpPr txBox="1">
            <a:spLocks noGrp="1"/>
          </p:cNvSpPr>
          <p:nvPr>
            <p:ph type="body" idx="3"/>
          </p:nvPr>
        </p:nvSpPr>
        <p:spPr>
          <a:xfrm>
            <a:off x="553082" y="5344180"/>
            <a:ext cx="2980800" cy="4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457200" lvl="0" indent="-22860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98"/>
              <a:buNone/>
              <a:defRPr sz="2398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marL="1371600" lvl="2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marL="2743200" lvl="5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1" name="Google Shape;271;g86100b6610_0_608"/>
          <p:cNvSpPr txBox="1">
            <a:spLocks noGrp="1"/>
          </p:cNvSpPr>
          <p:nvPr>
            <p:ph type="body" idx="4"/>
          </p:nvPr>
        </p:nvSpPr>
        <p:spPr>
          <a:xfrm>
            <a:off x="553082" y="4851838"/>
            <a:ext cx="2980800" cy="4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457200" lvl="0" indent="-22860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98"/>
              <a:buNone/>
              <a:defRPr sz="2798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marL="1371600" lvl="2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marL="2743200" lvl="5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2" name="Google Shape;272;g86100b6610_0_608"/>
          <p:cNvSpPr>
            <a:spLocks noGrp="1"/>
          </p:cNvSpPr>
          <p:nvPr>
            <p:ph type="pic" idx="5"/>
          </p:nvPr>
        </p:nvSpPr>
        <p:spPr>
          <a:xfrm>
            <a:off x="553082" y="2740913"/>
            <a:ext cx="4642800" cy="193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R="0" lvl="0" algn="ctr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398"/>
              <a:buFont typeface="Noto Sans Symbols"/>
              <a:buNone/>
              <a:defRPr sz="3398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198"/>
              <a:buFont typeface="Noto Sans Symbols"/>
              <a:buChar char="▪"/>
              <a:defRPr sz="319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998"/>
              <a:buFont typeface="Noto Sans Symbols"/>
              <a:buChar char="▪"/>
              <a:defRPr sz="299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798"/>
              <a:buFont typeface="Noto Sans Symbols"/>
              <a:buChar char="▪"/>
              <a:defRPr sz="279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598"/>
              <a:buFont typeface="Noto Sans Symbols"/>
              <a:buChar char="▪"/>
              <a:defRPr sz="259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Char char="•"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Char char="•"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Char char="•"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Char char="•"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3" name="Google Shape;273;g86100b6610_0_608"/>
          <p:cNvSpPr txBox="1">
            <a:spLocks noGrp="1"/>
          </p:cNvSpPr>
          <p:nvPr>
            <p:ph type="subTitle" idx="6"/>
          </p:nvPr>
        </p:nvSpPr>
        <p:spPr>
          <a:xfrm>
            <a:off x="554182" y="1258272"/>
            <a:ext cx="11083500" cy="13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lvl="0" algn="ctr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598"/>
              <a:buNone/>
              <a:defRPr sz="3598">
                <a:solidFill>
                  <a:schemeClr val="dk1"/>
                </a:solidFill>
              </a:defRPr>
            </a:lvl1pPr>
            <a:lvl2pPr lvl="1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lvl="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lvl="3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lvl="4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lvl="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4" name="Google Shape;274;g86100b6610_0_608"/>
          <p:cNvSpPr txBox="1">
            <a:spLocks noGrp="1"/>
          </p:cNvSpPr>
          <p:nvPr>
            <p:ph type="title"/>
          </p:nvPr>
        </p:nvSpPr>
        <p:spPr>
          <a:xfrm>
            <a:off x="554182" y="321502"/>
            <a:ext cx="110835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98"/>
              <a:buFont typeface="Calibri"/>
              <a:buNone/>
              <a:defRPr sz="4798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86100b6610_0_620"/>
          <p:cNvSpPr txBox="1">
            <a:spLocks noGrp="1"/>
          </p:cNvSpPr>
          <p:nvPr>
            <p:ph type="sldNum" idx="12"/>
          </p:nvPr>
        </p:nvSpPr>
        <p:spPr>
          <a:xfrm>
            <a:off x="11753030" y="6507000"/>
            <a:ext cx="3675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77" name="Google Shape;277;g86100b6610_0_620" descr="SoftUni mascot with laptop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9516001" y="3408496"/>
            <a:ext cx="2251056" cy="3044430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g86100b6610_0_620"/>
          <p:cNvSpPr txBox="1">
            <a:spLocks noGrp="1"/>
          </p:cNvSpPr>
          <p:nvPr>
            <p:ph type="body" idx="1"/>
          </p:nvPr>
        </p:nvSpPr>
        <p:spPr>
          <a:xfrm>
            <a:off x="196766" y="1371604"/>
            <a:ext cx="9049200" cy="52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4572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AutoNum type="arabicPeriod"/>
              <a:defRPr sz="3600">
                <a:solidFill>
                  <a:schemeClr val="dk1"/>
                </a:solidFill>
              </a:defRPr>
            </a:lvl1pPr>
            <a:lvl2pPr marL="914400" lvl="1" indent="-4445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400"/>
              <a:buChar char="▪"/>
              <a:defRPr sz="3400"/>
            </a:lvl2pPr>
            <a:lvl3pPr marL="1371600" lvl="2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marL="2743200" lvl="5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9" name="Google Shape;279;g86100b6610_0_620"/>
          <p:cNvSpPr/>
          <p:nvPr/>
        </p:nvSpPr>
        <p:spPr>
          <a:xfrm>
            <a:off x="0" y="0"/>
            <a:ext cx="12196800" cy="1095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0" name="Google Shape;280;g86100b6610_0_620" descr="Software University logo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067957" y="253936"/>
            <a:ext cx="1915703" cy="559235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g86100b6610_0_620"/>
          <p:cNvSpPr txBox="1">
            <a:spLocks noGrp="1"/>
          </p:cNvSpPr>
          <p:nvPr>
            <p:ph type="title"/>
          </p:nvPr>
        </p:nvSpPr>
        <p:spPr>
          <a:xfrm>
            <a:off x="190406" y="100750"/>
            <a:ext cx="97155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portant Example">
  <p:cSld name="Important Example"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86100b6610_0_637"/>
          <p:cNvSpPr txBox="1">
            <a:spLocks noGrp="1"/>
          </p:cNvSpPr>
          <p:nvPr>
            <p:ph type="sldNum" idx="12"/>
          </p:nvPr>
        </p:nvSpPr>
        <p:spPr>
          <a:xfrm>
            <a:off x="11753030" y="6507000"/>
            <a:ext cx="3675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84" name="Google Shape;284;g86100b6610_0_637"/>
          <p:cNvSpPr/>
          <p:nvPr/>
        </p:nvSpPr>
        <p:spPr>
          <a:xfrm>
            <a:off x="0" y="0"/>
            <a:ext cx="11538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" name="Google Shape;285;g86100b6610_0_637"/>
          <p:cNvSpPr txBox="1">
            <a:spLocks noGrp="1"/>
          </p:cNvSpPr>
          <p:nvPr>
            <p:ph type="body" idx="1"/>
          </p:nvPr>
        </p:nvSpPr>
        <p:spPr>
          <a:xfrm>
            <a:off x="1673561" y="1121143"/>
            <a:ext cx="10321800" cy="55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4443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398"/>
              <a:buChar char="▪"/>
              <a:defRPr>
                <a:solidFill>
                  <a:schemeClr val="dk1"/>
                </a:solidFill>
              </a:defRPr>
            </a:lvl1pPr>
            <a:lvl2pPr marL="914400" lvl="1" indent="-4316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198"/>
              <a:buChar char="▪"/>
              <a:defRPr>
                <a:solidFill>
                  <a:schemeClr val="dk1"/>
                </a:solidFill>
              </a:defRPr>
            </a:lvl2pPr>
            <a:lvl3pPr marL="1371600" lvl="2" indent="-4189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998"/>
              <a:buChar char="▪"/>
              <a:defRPr>
                <a:solidFill>
                  <a:schemeClr val="dk1"/>
                </a:solidFill>
              </a:defRPr>
            </a:lvl3pPr>
            <a:lvl4pPr marL="1828800" lvl="3" indent="-4062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798"/>
              <a:buChar char="▪"/>
              <a:defRPr>
                <a:solidFill>
                  <a:schemeClr val="dk1"/>
                </a:solidFill>
              </a:defRPr>
            </a:lvl4pPr>
            <a:lvl5pPr marL="2286000" lvl="4" indent="-393573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598"/>
              <a:buChar char="▪"/>
              <a:defRPr>
                <a:solidFill>
                  <a:schemeClr val="dk1"/>
                </a:solidFill>
              </a:defRPr>
            </a:lvl5pPr>
            <a:lvl6pPr marL="2743200" lvl="5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286" name="Google Shape;286;g86100b6610_0_637" descr="Software University logo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008761" y="190267"/>
            <a:ext cx="2013338" cy="690976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g86100b6610_0_637"/>
          <p:cNvSpPr txBox="1">
            <a:spLocks noGrp="1"/>
          </p:cNvSpPr>
          <p:nvPr>
            <p:ph type="title"/>
          </p:nvPr>
        </p:nvSpPr>
        <p:spPr>
          <a:xfrm>
            <a:off x="1296957" y="100750"/>
            <a:ext cx="86256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98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88" name="Google Shape;288;g86100b6610_0_637"/>
          <p:cNvGrpSpPr/>
          <p:nvPr/>
        </p:nvGrpSpPr>
        <p:grpSpPr>
          <a:xfrm>
            <a:off x="392876" y="3429031"/>
            <a:ext cx="1522077" cy="2411940"/>
            <a:chOff x="3928039" y="1792355"/>
            <a:chExt cx="1830300" cy="2900361"/>
          </a:xfrm>
        </p:grpSpPr>
        <p:grpSp>
          <p:nvGrpSpPr>
            <p:cNvPr id="289" name="Google Shape;289;g86100b6610_0_637"/>
            <p:cNvGrpSpPr/>
            <p:nvPr/>
          </p:nvGrpSpPr>
          <p:grpSpPr>
            <a:xfrm>
              <a:off x="3928039" y="1792355"/>
              <a:ext cx="1830300" cy="2206423"/>
              <a:chOff x="3216839" y="2404072"/>
              <a:chExt cx="1830300" cy="2206423"/>
            </a:xfrm>
          </p:grpSpPr>
          <p:sp>
            <p:nvSpPr>
              <p:cNvPr id="290" name="Google Shape;290;g86100b6610_0_637"/>
              <p:cNvSpPr/>
              <p:nvPr/>
            </p:nvSpPr>
            <p:spPr>
              <a:xfrm>
                <a:off x="3216839" y="2404072"/>
                <a:ext cx="1830300" cy="1830300"/>
              </a:xfrm>
              <a:prstGeom prst="ellipse">
                <a:avLst/>
              </a:prstGeom>
              <a:solidFill>
                <a:srgbClr val="F2A40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1" name="Google Shape;291;g86100b6610_0_637"/>
              <p:cNvSpPr/>
              <p:nvPr/>
            </p:nvSpPr>
            <p:spPr>
              <a:xfrm>
                <a:off x="3699615" y="3807346"/>
                <a:ext cx="1142333" cy="803148"/>
              </a:xfrm>
              <a:custGeom>
                <a:avLst/>
                <a:gdLst/>
                <a:ahLst/>
                <a:cxnLst/>
                <a:rect l="l" t="t" r="r" b="b"/>
                <a:pathLst>
                  <a:path w="1136650" h="787400" extrusionOk="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2" name="Google Shape;292;g86100b6610_0_637"/>
              <p:cNvSpPr/>
              <p:nvPr/>
            </p:nvSpPr>
            <p:spPr>
              <a:xfrm flipH="1">
                <a:off x="3427237" y="3807347"/>
                <a:ext cx="1142333" cy="803148"/>
              </a:xfrm>
              <a:custGeom>
                <a:avLst/>
                <a:gdLst/>
                <a:ahLst/>
                <a:cxnLst/>
                <a:rect l="l" t="t" r="r" b="b"/>
                <a:pathLst>
                  <a:path w="1136650" h="787400" extrusionOk="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3" name="Google Shape;293;g86100b6610_0_637"/>
              <p:cNvSpPr/>
              <p:nvPr/>
            </p:nvSpPr>
            <p:spPr>
              <a:xfrm>
                <a:off x="3454111" y="2482850"/>
                <a:ext cx="1504800" cy="1504800"/>
              </a:xfrm>
              <a:prstGeom prst="arc">
                <a:avLst>
                  <a:gd name="adj1" fmla="val 18068338"/>
                  <a:gd name="adj2" fmla="val 0"/>
                </a:avLst>
              </a:prstGeom>
              <a:noFill/>
              <a:ln w="38100" cap="rnd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4" name="Google Shape;294;g86100b6610_0_637"/>
              <p:cNvSpPr/>
              <p:nvPr/>
            </p:nvSpPr>
            <p:spPr>
              <a:xfrm>
                <a:off x="3454111" y="2482849"/>
                <a:ext cx="1504800" cy="1504800"/>
              </a:xfrm>
              <a:prstGeom prst="arc">
                <a:avLst>
                  <a:gd name="adj1" fmla="val 17518504"/>
                  <a:gd name="adj2" fmla="val 17709817"/>
                </a:avLst>
              </a:prstGeom>
              <a:noFill/>
              <a:ln w="38100" cap="rnd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95" name="Google Shape;295;g86100b6610_0_637"/>
            <p:cNvSpPr/>
            <p:nvPr/>
          </p:nvSpPr>
          <p:spPr>
            <a:xfrm>
              <a:off x="4400007" y="4324162"/>
              <a:ext cx="886500" cy="150600"/>
            </a:xfrm>
            <a:prstGeom prst="roundRect">
              <a:avLst>
                <a:gd name="adj" fmla="val 16667"/>
              </a:avLst>
            </a:prstGeom>
            <a:solidFill>
              <a:srgbClr val="F2A40D"/>
            </a:solidFill>
            <a:ln w="38100" cap="flat" cmpd="sng">
              <a:solidFill>
                <a:srgbClr val="46464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" name="Google Shape;296;g86100b6610_0_637"/>
            <p:cNvSpPr/>
            <p:nvPr/>
          </p:nvSpPr>
          <p:spPr>
            <a:xfrm>
              <a:off x="4533357" y="4542116"/>
              <a:ext cx="619800" cy="150600"/>
            </a:xfrm>
            <a:prstGeom prst="roundRect">
              <a:avLst>
                <a:gd name="adj" fmla="val 16667"/>
              </a:avLst>
            </a:prstGeom>
            <a:solidFill>
              <a:srgbClr val="F2A40D"/>
            </a:solidFill>
            <a:ln w="38100" cap="flat" cmpd="sng">
              <a:solidFill>
                <a:srgbClr val="46464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52400" dist="381000" dir="5400000" sx="70000" sy="70000" rotWithShape="0">
                <a:srgbClr val="000000">
                  <a:alpha val="2941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97" name="Google Shape;297;g86100b6610_0_637"/>
            <p:cNvCxnSpPr/>
            <p:nvPr/>
          </p:nvCxnSpPr>
          <p:spPr>
            <a:xfrm rot="10800000">
              <a:off x="4472539" y="2844792"/>
              <a:ext cx="161700" cy="1164300"/>
            </a:xfrm>
            <a:prstGeom prst="straightConnector1">
              <a:avLst/>
            </a:prstGeom>
            <a:solidFill>
              <a:srgbClr val="464646"/>
            </a:solidFill>
            <a:ln w="38100" cap="flat" cmpd="sng">
              <a:solidFill>
                <a:srgbClr val="464646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98" name="Google Shape;298;g86100b6610_0_637"/>
            <p:cNvCxnSpPr/>
            <p:nvPr/>
          </p:nvCxnSpPr>
          <p:spPr>
            <a:xfrm rot="10800000">
              <a:off x="4578676" y="3618567"/>
              <a:ext cx="528000" cy="0"/>
            </a:xfrm>
            <a:prstGeom prst="straightConnector1">
              <a:avLst/>
            </a:prstGeom>
            <a:solidFill>
              <a:srgbClr val="464646"/>
            </a:solidFill>
            <a:ln w="38100" cap="flat" cmpd="sng">
              <a:solidFill>
                <a:srgbClr val="464646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299" name="Google Shape;299;g86100b6610_0_637"/>
            <p:cNvGrpSpPr/>
            <p:nvPr/>
          </p:nvGrpSpPr>
          <p:grpSpPr>
            <a:xfrm>
              <a:off x="4203422" y="2479220"/>
              <a:ext cx="436768" cy="448542"/>
              <a:chOff x="2320371" y="2903541"/>
              <a:chExt cx="332472" cy="302680"/>
            </a:xfrm>
          </p:grpSpPr>
          <p:cxnSp>
            <p:nvCxnSpPr>
              <p:cNvPr id="300" name="Google Shape;300;g86100b6610_0_637"/>
              <p:cNvCxnSpPr/>
              <p:nvPr/>
            </p:nvCxnSpPr>
            <p:spPr>
              <a:xfrm rot="10800000">
                <a:off x="2321643" y="3055021"/>
                <a:ext cx="331200" cy="151200"/>
              </a:xfrm>
              <a:prstGeom prst="straightConnector1">
                <a:avLst/>
              </a:prstGeom>
              <a:noFill/>
              <a:ln w="38100" cap="rnd" cmpd="sng">
                <a:solidFill>
                  <a:srgbClr val="464646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301" name="Google Shape;301;g86100b6610_0_637"/>
              <p:cNvCxnSpPr/>
              <p:nvPr/>
            </p:nvCxnSpPr>
            <p:spPr>
              <a:xfrm flipH="1">
                <a:off x="2320371" y="2903541"/>
                <a:ext cx="331200" cy="151200"/>
              </a:xfrm>
              <a:prstGeom prst="straightConnector1">
                <a:avLst/>
              </a:prstGeom>
              <a:noFill/>
              <a:ln w="38100" cap="rnd" cmpd="sng">
                <a:solidFill>
                  <a:srgbClr val="464646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cxnSp>
          <p:nvCxnSpPr>
            <p:cNvPr id="302" name="Google Shape;302;g86100b6610_0_637"/>
            <p:cNvCxnSpPr/>
            <p:nvPr/>
          </p:nvCxnSpPr>
          <p:spPr>
            <a:xfrm rot="10800000" flipH="1">
              <a:off x="5048904" y="2844792"/>
              <a:ext cx="142500" cy="1164300"/>
            </a:xfrm>
            <a:prstGeom prst="straightConnector1">
              <a:avLst/>
            </a:prstGeom>
            <a:solidFill>
              <a:srgbClr val="464646"/>
            </a:solidFill>
            <a:ln w="38100" cap="flat" cmpd="sng">
              <a:solidFill>
                <a:srgbClr val="46464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303" name="Google Shape;303;g86100b6610_0_637"/>
            <p:cNvSpPr/>
            <p:nvPr/>
          </p:nvSpPr>
          <p:spPr>
            <a:xfrm>
              <a:off x="4355556" y="4106208"/>
              <a:ext cx="975300" cy="150600"/>
            </a:xfrm>
            <a:prstGeom prst="roundRect">
              <a:avLst>
                <a:gd name="adj" fmla="val 16667"/>
              </a:avLst>
            </a:prstGeom>
            <a:solidFill>
              <a:srgbClr val="F2A40D"/>
            </a:solidFill>
            <a:ln w="38100" cap="flat" cmpd="sng">
              <a:solidFill>
                <a:srgbClr val="46464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04" name="Google Shape;304;g86100b6610_0_637"/>
            <p:cNvGrpSpPr/>
            <p:nvPr/>
          </p:nvGrpSpPr>
          <p:grpSpPr>
            <a:xfrm flipH="1">
              <a:off x="5035118" y="2479220"/>
              <a:ext cx="436768" cy="448542"/>
              <a:chOff x="2320371" y="2903541"/>
              <a:chExt cx="332472" cy="302680"/>
            </a:xfrm>
          </p:grpSpPr>
          <p:cxnSp>
            <p:nvCxnSpPr>
              <p:cNvPr id="305" name="Google Shape;305;g86100b6610_0_637"/>
              <p:cNvCxnSpPr/>
              <p:nvPr/>
            </p:nvCxnSpPr>
            <p:spPr>
              <a:xfrm rot="10800000">
                <a:off x="2321643" y="3055021"/>
                <a:ext cx="331200" cy="151200"/>
              </a:xfrm>
              <a:prstGeom prst="straightConnector1">
                <a:avLst/>
              </a:prstGeom>
              <a:noFill/>
              <a:ln w="38100" cap="rnd" cmpd="sng">
                <a:solidFill>
                  <a:srgbClr val="464646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306" name="Google Shape;306;g86100b6610_0_637"/>
              <p:cNvCxnSpPr/>
              <p:nvPr/>
            </p:nvCxnSpPr>
            <p:spPr>
              <a:xfrm flipH="1">
                <a:off x="2320371" y="2903541"/>
                <a:ext cx="331200" cy="151200"/>
              </a:xfrm>
              <a:prstGeom prst="straightConnector1">
                <a:avLst/>
              </a:prstGeom>
              <a:noFill/>
              <a:ln w="38100" cap="rnd" cmpd="sng">
                <a:solidFill>
                  <a:srgbClr val="464646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portant Concept">
  <p:cSld name="Important Concept"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86100b6610_0_662"/>
          <p:cNvSpPr txBox="1">
            <a:spLocks noGrp="1"/>
          </p:cNvSpPr>
          <p:nvPr>
            <p:ph type="sldNum" idx="12"/>
          </p:nvPr>
        </p:nvSpPr>
        <p:spPr>
          <a:xfrm>
            <a:off x="11753030" y="6507000"/>
            <a:ext cx="3675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09" name="Google Shape;309;g86100b6610_0_662"/>
          <p:cNvSpPr/>
          <p:nvPr/>
        </p:nvSpPr>
        <p:spPr>
          <a:xfrm>
            <a:off x="0" y="0"/>
            <a:ext cx="11538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0" name="Google Shape;310;g86100b6610_0_662"/>
          <p:cNvSpPr txBox="1">
            <a:spLocks noGrp="1"/>
          </p:cNvSpPr>
          <p:nvPr>
            <p:ph type="body" idx="1"/>
          </p:nvPr>
        </p:nvSpPr>
        <p:spPr>
          <a:xfrm>
            <a:off x="1866000" y="1121143"/>
            <a:ext cx="10129200" cy="55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4443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398"/>
              <a:buChar char="▪"/>
              <a:defRPr>
                <a:solidFill>
                  <a:schemeClr val="dk1"/>
                </a:solidFill>
              </a:defRPr>
            </a:lvl1pPr>
            <a:lvl2pPr marL="914400" lvl="1" indent="-4316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198"/>
              <a:buChar char="▪"/>
              <a:defRPr>
                <a:solidFill>
                  <a:schemeClr val="dk1"/>
                </a:solidFill>
              </a:defRPr>
            </a:lvl2pPr>
            <a:lvl3pPr marL="1371600" lvl="2" indent="-4189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998"/>
              <a:buChar char="▪"/>
              <a:defRPr>
                <a:solidFill>
                  <a:schemeClr val="dk1"/>
                </a:solidFill>
              </a:defRPr>
            </a:lvl3pPr>
            <a:lvl4pPr marL="1828800" lvl="3" indent="-4062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798"/>
              <a:buChar char="▪"/>
              <a:defRPr>
                <a:solidFill>
                  <a:schemeClr val="dk1"/>
                </a:solidFill>
              </a:defRPr>
            </a:lvl4pPr>
            <a:lvl5pPr marL="2286000" lvl="4" indent="-393573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598"/>
              <a:buChar char="▪"/>
              <a:defRPr>
                <a:solidFill>
                  <a:schemeClr val="dk1"/>
                </a:solidFill>
              </a:defRPr>
            </a:lvl5pPr>
            <a:lvl6pPr marL="2743200" lvl="5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311" name="Google Shape;311;g86100b6610_0_662" descr="Software University logo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008761" y="190267"/>
            <a:ext cx="2013338" cy="690976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g86100b6610_0_662"/>
          <p:cNvSpPr txBox="1">
            <a:spLocks noGrp="1"/>
          </p:cNvSpPr>
          <p:nvPr>
            <p:ph type="title"/>
          </p:nvPr>
        </p:nvSpPr>
        <p:spPr>
          <a:xfrm>
            <a:off x="1296957" y="100750"/>
            <a:ext cx="86256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98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313" name="Google Shape;313;g86100b6610_0_662"/>
          <p:cNvGrpSpPr/>
          <p:nvPr/>
        </p:nvGrpSpPr>
        <p:grpSpPr>
          <a:xfrm>
            <a:off x="185187" y="1868225"/>
            <a:ext cx="1937556" cy="3070322"/>
            <a:chOff x="3928039" y="1792355"/>
            <a:chExt cx="1830300" cy="2900361"/>
          </a:xfrm>
        </p:grpSpPr>
        <p:grpSp>
          <p:nvGrpSpPr>
            <p:cNvPr id="314" name="Google Shape;314;g86100b6610_0_662"/>
            <p:cNvGrpSpPr/>
            <p:nvPr/>
          </p:nvGrpSpPr>
          <p:grpSpPr>
            <a:xfrm>
              <a:off x="3928039" y="1792355"/>
              <a:ext cx="1830300" cy="2206423"/>
              <a:chOff x="3216839" y="2404072"/>
              <a:chExt cx="1830300" cy="2206423"/>
            </a:xfrm>
          </p:grpSpPr>
          <p:sp>
            <p:nvSpPr>
              <p:cNvPr id="315" name="Google Shape;315;g86100b6610_0_662"/>
              <p:cNvSpPr/>
              <p:nvPr/>
            </p:nvSpPr>
            <p:spPr>
              <a:xfrm>
                <a:off x="3216839" y="2404072"/>
                <a:ext cx="1830300" cy="1830300"/>
              </a:xfrm>
              <a:prstGeom prst="ellipse">
                <a:avLst/>
              </a:prstGeom>
              <a:solidFill>
                <a:srgbClr val="F2A40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" name="Google Shape;316;g86100b6610_0_662"/>
              <p:cNvSpPr/>
              <p:nvPr/>
            </p:nvSpPr>
            <p:spPr>
              <a:xfrm>
                <a:off x="3699615" y="3807346"/>
                <a:ext cx="1142333" cy="803148"/>
              </a:xfrm>
              <a:custGeom>
                <a:avLst/>
                <a:gdLst/>
                <a:ahLst/>
                <a:cxnLst/>
                <a:rect l="l" t="t" r="r" b="b"/>
                <a:pathLst>
                  <a:path w="1136650" h="787400" extrusionOk="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" name="Google Shape;317;g86100b6610_0_662"/>
              <p:cNvSpPr/>
              <p:nvPr/>
            </p:nvSpPr>
            <p:spPr>
              <a:xfrm flipH="1">
                <a:off x="3427237" y="3807347"/>
                <a:ext cx="1142333" cy="803148"/>
              </a:xfrm>
              <a:custGeom>
                <a:avLst/>
                <a:gdLst/>
                <a:ahLst/>
                <a:cxnLst/>
                <a:rect l="l" t="t" r="r" b="b"/>
                <a:pathLst>
                  <a:path w="1136650" h="787400" extrusionOk="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" name="Google Shape;318;g86100b6610_0_662"/>
              <p:cNvSpPr/>
              <p:nvPr/>
            </p:nvSpPr>
            <p:spPr>
              <a:xfrm>
                <a:off x="3454111" y="2482850"/>
                <a:ext cx="1504800" cy="1504800"/>
              </a:xfrm>
              <a:prstGeom prst="arc">
                <a:avLst>
                  <a:gd name="adj1" fmla="val 18068338"/>
                  <a:gd name="adj2" fmla="val 0"/>
                </a:avLst>
              </a:prstGeom>
              <a:noFill/>
              <a:ln w="38100" cap="rnd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" name="Google Shape;319;g86100b6610_0_662"/>
              <p:cNvSpPr/>
              <p:nvPr/>
            </p:nvSpPr>
            <p:spPr>
              <a:xfrm>
                <a:off x="3454111" y="2482849"/>
                <a:ext cx="1504800" cy="1504800"/>
              </a:xfrm>
              <a:prstGeom prst="arc">
                <a:avLst>
                  <a:gd name="adj1" fmla="val 17518504"/>
                  <a:gd name="adj2" fmla="val 17709817"/>
                </a:avLst>
              </a:prstGeom>
              <a:noFill/>
              <a:ln w="38100" cap="rnd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20" name="Google Shape;320;g86100b6610_0_662"/>
            <p:cNvSpPr/>
            <p:nvPr/>
          </p:nvSpPr>
          <p:spPr>
            <a:xfrm>
              <a:off x="4400007" y="4324162"/>
              <a:ext cx="886500" cy="150600"/>
            </a:xfrm>
            <a:prstGeom prst="roundRect">
              <a:avLst>
                <a:gd name="adj" fmla="val 16667"/>
              </a:avLst>
            </a:prstGeom>
            <a:solidFill>
              <a:srgbClr val="F2A40D"/>
            </a:solidFill>
            <a:ln w="38100" cap="flat" cmpd="sng">
              <a:solidFill>
                <a:srgbClr val="46464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1" name="Google Shape;321;g86100b6610_0_662"/>
            <p:cNvSpPr/>
            <p:nvPr/>
          </p:nvSpPr>
          <p:spPr>
            <a:xfrm>
              <a:off x="4533357" y="4542116"/>
              <a:ext cx="619800" cy="150600"/>
            </a:xfrm>
            <a:prstGeom prst="roundRect">
              <a:avLst>
                <a:gd name="adj" fmla="val 16667"/>
              </a:avLst>
            </a:prstGeom>
            <a:solidFill>
              <a:srgbClr val="F2A40D"/>
            </a:solidFill>
            <a:ln w="38100" cap="flat" cmpd="sng">
              <a:solidFill>
                <a:srgbClr val="46464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52400" dist="381000" dir="5400000" sx="70000" sy="70000" rotWithShape="0">
                <a:srgbClr val="000000">
                  <a:alpha val="2941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322" name="Google Shape;322;g86100b6610_0_662"/>
            <p:cNvCxnSpPr/>
            <p:nvPr/>
          </p:nvCxnSpPr>
          <p:spPr>
            <a:xfrm rot="10800000">
              <a:off x="4472539" y="2844792"/>
              <a:ext cx="161700" cy="1164300"/>
            </a:xfrm>
            <a:prstGeom prst="straightConnector1">
              <a:avLst/>
            </a:prstGeom>
            <a:solidFill>
              <a:srgbClr val="464646"/>
            </a:solidFill>
            <a:ln w="38100" cap="flat" cmpd="sng">
              <a:solidFill>
                <a:srgbClr val="464646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23" name="Google Shape;323;g86100b6610_0_662"/>
            <p:cNvCxnSpPr/>
            <p:nvPr/>
          </p:nvCxnSpPr>
          <p:spPr>
            <a:xfrm rot="10800000">
              <a:off x="4578676" y="3618567"/>
              <a:ext cx="528000" cy="0"/>
            </a:xfrm>
            <a:prstGeom prst="straightConnector1">
              <a:avLst/>
            </a:prstGeom>
            <a:solidFill>
              <a:srgbClr val="464646"/>
            </a:solidFill>
            <a:ln w="38100" cap="flat" cmpd="sng">
              <a:solidFill>
                <a:srgbClr val="464646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324" name="Google Shape;324;g86100b6610_0_662"/>
            <p:cNvGrpSpPr/>
            <p:nvPr/>
          </p:nvGrpSpPr>
          <p:grpSpPr>
            <a:xfrm>
              <a:off x="4203422" y="2479220"/>
              <a:ext cx="436768" cy="448542"/>
              <a:chOff x="2320371" y="2903541"/>
              <a:chExt cx="332472" cy="302680"/>
            </a:xfrm>
          </p:grpSpPr>
          <p:cxnSp>
            <p:nvCxnSpPr>
              <p:cNvPr id="325" name="Google Shape;325;g86100b6610_0_662"/>
              <p:cNvCxnSpPr/>
              <p:nvPr/>
            </p:nvCxnSpPr>
            <p:spPr>
              <a:xfrm rot="10800000">
                <a:off x="2321643" y="3055021"/>
                <a:ext cx="331200" cy="151200"/>
              </a:xfrm>
              <a:prstGeom prst="straightConnector1">
                <a:avLst/>
              </a:prstGeom>
              <a:noFill/>
              <a:ln w="38100" cap="rnd" cmpd="sng">
                <a:solidFill>
                  <a:srgbClr val="464646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326" name="Google Shape;326;g86100b6610_0_662"/>
              <p:cNvCxnSpPr/>
              <p:nvPr/>
            </p:nvCxnSpPr>
            <p:spPr>
              <a:xfrm flipH="1">
                <a:off x="2320371" y="2903541"/>
                <a:ext cx="331200" cy="151200"/>
              </a:xfrm>
              <a:prstGeom prst="straightConnector1">
                <a:avLst/>
              </a:prstGeom>
              <a:noFill/>
              <a:ln w="38100" cap="rnd" cmpd="sng">
                <a:solidFill>
                  <a:srgbClr val="464646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cxnSp>
          <p:nvCxnSpPr>
            <p:cNvPr id="327" name="Google Shape;327;g86100b6610_0_662"/>
            <p:cNvCxnSpPr/>
            <p:nvPr/>
          </p:nvCxnSpPr>
          <p:spPr>
            <a:xfrm rot="10800000" flipH="1">
              <a:off x="5048904" y="2844792"/>
              <a:ext cx="142500" cy="1164300"/>
            </a:xfrm>
            <a:prstGeom prst="straightConnector1">
              <a:avLst/>
            </a:prstGeom>
            <a:solidFill>
              <a:srgbClr val="464646"/>
            </a:solidFill>
            <a:ln w="38100" cap="flat" cmpd="sng">
              <a:solidFill>
                <a:srgbClr val="46464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328" name="Google Shape;328;g86100b6610_0_662"/>
            <p:cNvSpPr/>
            <p:nvPr/>
          </p:nvSpPr>
          <p:spPr>
            <a:xfrm>
              <a:off x="4355556" y="4106208"/>
              <a:ext cx="975300" cy="150600"/>
            </a:xfrm>
            <a:prstGeom prst="roundRect">
              <a:avLst>
                <a:gd name="adj" fmla="val 16667"/>
              </a:avLst>
            </a:prstGeom>
            <a:solidFill>
              <a:srgbClr val="F2A40D"/>
            </a:solidFill>
            <a:ln w="38100" cap="flat" cmpd="sng">
              <a:solidFill>
                <a:srgbClr val="46464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29" name="Google Shape;329;g86100b6610_0_662"/>
            <p:cNvGrpSpPr/>
            <p:nvPr/>
          </p:nvGrpSpPr>
          <p:grpSpPr>
            <a:xfrm flipH="1">
              <a:off x="5035118" y="2479220"/>
              <a:ext cx="436768" cy="448542"/>
              <a:chOff x="2320371" y="2903541"/>
              <a:chExt cx="332472" cy="302680"/>
            </a:xfrm>
          </p:grpSpPr>
          <p:cxnSp>
            <p:nvCxnSpPr>
              <p:cNvPr id="330" name="Google Shape;330;g86100b6610_0_662"/>
              <p:cNvCxnSpPr/>
              <p:nvPr/>
            </p:nvCxnSpPr>
            <p:spPr>
              <a:xfrm rot="10800000">
                <a:off x="2321643" y="3055021"/>
                <a:ext cx="331200" cy="151200"/>
              </a:xfrm>
              <a:prstGeom prst="straightConnector1">
                <a:avLst/>
              </a:prstGeom>
              <a:noFill/>
              <a:ln w="38100" cap="rnd" cmpd="sng">
                <a:solidFill>
                  <a:srgbClr val="464646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331" name="Google Shape;331;g86100b6610_0_662"/>
              <p:cNvCxnSpPr/>
              <p:nvPr/>
            </p:nvCxnSpPr>
            <p:spPr>
              <a:xfrm flipH="1">
                <a:off x="2320371" y="2903541"/>
                <a:ext cx="331200" cy="151200"/>
              </a:xfrm>
              <a:prstGeom prst="straightConnector1">
                <a:avLst/>
              </a:prstGeom>
              <a:noFill/>
              <a:ln w="38100" cap="rnd" cmpd="sng">
                <a:solidFill>
                  <a:srgbClr val="464646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</p:grpSp>
      <p:cxnSp>
        <p:nvCxnSpPr>
          <p:cNvPr id="332" name="Google Shape;332;g86100b6610_0_662"/>
          <p:cNvCxnSpPr>
            <a:stCxn id="316" idx="2"/>
          </p:cNvCxnSpPr>
          <p:nvPr/>
        </p:nvCxnSpPr>
        <p:spPr>
          <a:xfrm rot="10800000">
            <a:off x="673739" y="4203953"/>
            <a:ext cx="955200" cy="0"/>
          </a:xfrm>
          <a:prstGeom prst="straightConnector1">
            <a:avLst/>
          </a:prstGeom>
          <a:solidFill>
            <a:srgbClr val="464646"/>
          </a:solidFill>
          <a:ln w="38100" cap="flat" cmpd="sng">
            <a:solidFill>
              <a:srgbClr val="464646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g86100b6610_0_176"/>
          <p:cNvSpPr txBox="1">
            <a:spLocks noGrp="1"/>
          </p:cNvSpPr>
          <p:nvPr>
            <p:ph type="dt" idx="10"/>
          </p:nvPr>
        </p:nvSpPr>
        <p:spPr>
          <a:xfrm>
            <a:off x="188864" y="6525004"/>
            <a:ext cx="1224300" cy="19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Calibri"/>
              <a:buChar char="●"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" name="Google Shape;33;g86100b6610_0_176"/>
          <p:cNvSpPr txBox="1">
            <a:spLocks noGrp="1"/>
          </p:cNvSpPr>
          <p:nvPr>
            <p:ph type="ftr" idx="11"/>
          </p:nvPr>
        </p:nvSpPr>
        <p:spPr>
          <a:xfrm>
            <a:off x="1414781" y="6525004"/>
            <a:ext cx="10152900" cy="19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Calibri"/>
              <a:buChar char="●"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" name="Google Shape;34;g86100b6610_0_176"/>
          <p:cNvSpPr txBox="1">
            <a:spLocks noGrp="1"/>
          </p:cNvSpPr>
          <p:nvPr>
            <p:ph type="sldNum" idx="12"/>
          </p:nvPr>
        </p:nvSpPr>
        <p:spPr>
          <a:xfrm>
            <a:off x="11569426" y="6525004"/>
            <a:ext cx="429000" cy="19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5" name="Google Shape;35;g86100b6610_0_176"/>
          <p:cNvSpPr txBox="1">
            <a:spLocks noGrp="1"/>
          </p:cNvSpPr>
          <p:nvPr>
            <p:ph type="body" idx="1"/>
          </p:nvPr>
        </p:nvSpPr>
        <p:spPr>
          <a:xfrm>
            <a:off x="190464" y="1151123"/>
            <a:ext cx="11808000" cy="55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457200" lvl="0" indent="-393700" algn="l">
              <a:lnSpc>
                <a:spcPct val="105000"/>
              </a:lnSpc>
              <a:spcBef>
                <a:spcPts val="500"/>
              </a:spcBef>
              <a:spcAft>
                <a:spcPts val="0"/>
              </a:spcAft>
              <a:buSzPts val="2600"/>
              <a:buChar char="▪"/>
              <a:defRPr sz="3400"/>
            </a:lvl1pPr>
            <a:lvl2pPr marL="914400" lvl="1" indent="-349250" algn="l">
              <a:lnSpc>
                <a:spcPct val="105000"/>
              </a:lnSpc>
              <a:spcBef>
                <a:spcPts val="500"/>
              </a:spcBef>
              <a:spcAft>
                <a:spcPts val="0"/>
              </a:spcAft>
              <a:buSzPts val="1900"/>
              <a:buChar char="▪"/>
              <a:defRPr sz="3200"/>
            </a:lvl2pPr>
            <a:lvl3pPr marL="1371600" lvl="2" indent="-342900" algn="l">
              <a:lnSpc>
                <a:spcPct val="105000"/>
              </a:lnSpc>
              <a:spcBef>
                <a:spcPts val="500"/>
              </a:spcBef>
              <a:spcAft>
                <a:spcPts val="0"/>
              </a:spcAft>
              <a:buSzPts val="1800"/>
              <a:buChar char="▪"/>
              <a:defRPr sz="3000"/>
            </a:lvl3pPr>
            <a:lvl4pPr marL="1828800" lvl="3" indent="-336550" algn="l">
              <a:lnSpc>
                <a:spcPct val="105000"/>
              </a:lnSpc>
              <a:spcBef>
                <a:spcPts val="500"/>
              </a:spcBef>
              <a:spcAft>
                <a:spcPts val="0"/>
              </a:spcAft>
              <a:buSzPts val="1700"/>
              <a:buChar char="▪"/>
              <a:defRPr sz="2800"/>
            </a:lvl4pPr>
            <a:lvl5pPr marL="2286000" lvl="4" indent="-330200" algn="l">
              <a:lnSpc>
                <a:spcPct val="105000"/>
              </a:lnSpc>
              <a:spcBef>
                <a:spcPts val="500"/>
              </a:spcBef>
              <a:spcAft>
                <a:spcPts val="0"/>
              </a:spcAft>
              <a:buSzPts val="1600"/>
              <a:buChar char="▪"/>
              <a:defRPr sz="2600"/>
            </a:lvl5pPr>
            <a:lvl6pPr marL="2743200" lvl="5" indent="-304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/>
            </a:lvl6pPr>
            <a:lvl7pPr marL="3200400" lvl="6" indent="-304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/>
            </a:lvl7pPr>
            <a:lvl8pPr marL="3657600" lvl="7" indent="-304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/>
            </a:lvl8pPr>
            <a:lvl9pPr marL="4114800" lvl="8" indent="-304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g86100b6610_0_176"/>
          <p:cNvSpPr txBox="1">
            <a:spLocks noGrp="1"/>
          </p:cNvSpPr>
          <p:nvPr>
            <p:ph type="title"/>
          </p:nvPr>
        </p:nvSpPr>
        <p:spPr>
          <a:xfrm>
            <a:off x="188865" y="40341"/>
            <a:ext cx="9580200" cy="11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rgbClr val="F3BE6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 Slide">
  <p:cSld name="Comparison Slide"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86100b6610_0_688"/>
          <p:cNvSpPr/>
          <p:nvPr/>
        </p:nvSpPr>
        <p:spPr>
          <a:xfrm>
            <a:off x="2" y="6264000"/>
            <a:ext cx="12192000" cy="594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850" tIns="60925" rIns="12185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5" name="Google Shape;335;g86100b6610_0_688"/>
          <p:cNvSpPr txBox="1">
            <a:spLocks noGrp="1"/>
          </p:cNvSpPr>
          <p:nvPr>
            <p:ph type="sldNum" idx="12"/>
          </p:nvPr>
        </p:nvSpPr>
        <p:spPr>
          <a:xfrm>
            <a:off x="11753030" y="6462000"/>
            <a:ext cx="3675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36" name="Google Shape;336;g86100b6610_0_688"/>
          <p:cNvSpPr/>
          <p:nvPr/>
        </p:nvSpPr>
        <p:spPr>
          <a:xfrm>
            <a:off x="5161650" y="4824665"/>
            <a:ext cx="1868700" cy="1868700"/>
          </a:xfrm>
          <a:prstGeom prst="ellipse">
            <a:avLst/>
          </a:prstGeom>
          <a:solidFill>
            <a:schemeClr val="dk2"/>
          </a:solidFill>
          <a:ln w="635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7" name="Google Shape;337;g86100b6610_0_688" descr="Software University logo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616551" y="5206773"/>
            <a:ext cx="958900" cy="1184869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g86100b6610_0_688"/>
          <p:cNvSpPr txBox="1">
            <a:spLocks noGrp="1"/>
          </p:cNvSpPr>
          <p:nvPr>
            <p:ph type="body" idx="1"/>
          </p:nvPr>
        </p:nvSpPr>
        <p:spPr>
          <a:xfrm>
            <a:off x="6456000" y="1195931"/>
            <a:ext cx="5545500" cy="49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4443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398"/>
              <a:buChar char="▪"/>
              <a:defRPr/>
            </a:lvl1pPr>
            <a:lvl2pPr marL="914400" lvl="1" indent="-4316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198"/>
              <a:buChar char="▪"/>
              <a:defRPr/>
            </a:lvl2pPr>
            <a:lvl3pPr marL="1371600" lvl="2" indent="-4189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998"/>
              <a:buChar char="▪"/>
              <a:defRPr/>
            </a:lvl3pPr>
            <a:lvl4pPr marL="1828800" lvl="3" indent="-4062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798"/>
              <a:buChar char="▪"/>
              <a:defRPr/>
            </a:lvl4pPr>
            <a:lvl5pPr marL="2286000" lvl="4" indent="-393573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598"/>
              <a:buChar char="▪"/>
              <a:defRPr/>
            </a:lvl5pPr>
            <a:lvl6pPr marL="2743200" lvl="5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9" name="Google Shape;339;g86100b6610_0_688"/>
          <p:cNvSpPr txBox="1">
            <a:spLocks noGrp="1"/>
          </p:cNvSpPr>
          <p:nvPr>
            <p:ph type="body" idx="2"/>
          </p:nvPr>
        </p:nvSpPr>
        <p:spPr>
          <a:xfrm>
            <a:off x="190402" y="1195931"/>
            <a:ext cx="5545500" cy="49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4443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398"/>
              <a:buChar char="▪"/>
              <a:defRPr/>
            </a:lvl1pPr>
            <a:lvl2pPr marL="914400" lvl="1" indent="-4316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198"/>
              <a:buChar char="▪"/>
              <a:defRPr/>
            </a:lvl2pPr>
            <a:lvl3pPr marL="1371600" lvl="2" indent="-4189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998"/>
              <a:buChar char="▪"/>
              <a:defRPr/>
            </a:lvl3pPr>
            <a:lvl4pPr marL="1828800" lvl="3" indent="-4062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798"/>
              <a:buChar char="▪"/>
              <a:defRPr/>
            </a:lvl4pPr>
            <a:lvl5pPr marL="2286000" lvl="4" indent="-393573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598"/>
              <a:buChar char="▪"/>
              <a:defRPr/>
            </a:lvl5pPr>
            <a:lvl6pPr marL="2743200" lvl="5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0" name="Google Shape;340;g86100b6610_0_688"/>
          <p:cNvSpPr/>
          <p:nvPr/>
        </p:nvSpPr>
        <p:spPr>
          <a:xfrm>
            <a:off x="0" y="0"/>
            <a:ext cx="12196800" cy="1095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1" name="Google Shape;341;g86100b6610_0_688" descr="Software University logo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067957" y="253936"/>
            <a:ext cx="1915703" cy="559235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g86100b6610_0_688"/>
          <p:cNvSpPr txBox="1">
            <a:spLocks noGrp="1"/>
          </p:cNvSpPr>
          <p:nvPr>
            <p:ph type="title"/>
          </p:nvPr>
        </p:nvSpPr>
        <p:spPr>
          <a:xfrm>
            <a:off x="190406" y="100750"/>
            <a:ext cx="97155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estions Slide">
  <p:cSld name="Questions Slide">
    <p:bg>
      <p:bgPr>
        <a:solidFill>
          <a:schemeClr val="lt2"/>
        </a:solid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86100b6610_0_698"/>
          <p:cNvSpPr/>
          <p:nvPr/>
        </p:nvSpPr>
        <p:spPr>
          <a:xfrm>
            <a:off x="0" y="6371332"/>
            <a:ext cx="12195301" cy="487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5" name="Google Shape;345;g86100b6610_0_698"/>
          <p:cNvSpPr/>
          <p:nvPr/>
        </p:nvSpPr>
        <p:spPr>
          <a:xfrm>
            <a:off x="111000" y="6454758"/>
            <a:ext cx="11970000" cy="25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© SoftUni - </a:t>
            </a:r>
            <a:r>
              <a:rPr lang="en-US" sz="1600" b="0" i="0" u="sng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  <a:hlinkClick r:id="rId2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https://about.softuni.bg</a:t>
            </a:r>
            <a:r>
              <a:rPr lang="en-US" sz="16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. Copyrighted document. Unauthorized copy, reproduction or use is not permitted.</a:t>
            </a:r>
            <a:endParaRPr sz="2400" b="0" i="0" u="none" strike="noStrike" cap="none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6" name="Google Shape;346;g86100b6610_0_698" descr="SoftUni mascot with open han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2586" y="2898830"/>
            <a:ext cx="2451607" cy="295974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7" name="Google Shape;347;g86100b6610_0_698"/>
          <p:cNvGrpSpPr/>
          <p:nvPr/>
        </p:nvGrpSpPr>
        <p:grpSpPr>
          <a:xfrm>
            <a:off x="3332216" y="1702473"/>
            <a:ext cx="8314909" cy="3543782"/>
            <a:chOff x="3332216" y="1702473"/>
            <a:chExt cx="8314909" cy="3543782"/>
          </a:xfrm>
        </p:grpSpPr>
        <p:pic>
          <p:nvPicPr>
            <p:cNvPr id="348" name="Google Shape;348;g86100b6610_0_698" descr="SoftUni Kids logo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0516883" y="3776294"/>
              <a:ext cx="1130242" cy="13892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9" name="Google Shape;349;g86100b6610_0_698" descr="SoftUni Foundation logo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9053913" y="3788231"/>
              <a:ext cx="1166400" cy="13507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0" name="Google Shape;350;g86100b6610_0_698" descr="SoftUni Digital logo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7657695" y="3789000"/>
              <a:ext cx="1084614" cy="14572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1" name="Google Shape;351;g86100b6610_0_698" descr="SoftUni Creative logo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6173913" y="3776293"/>
              <a:ext cx="1166400" cy="138925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2" name="Google Shape;352;g86100b6610_0_698" descr="SoftUni Svetlina logo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4735029" y="3776293"/>
              <a:ext cx="1166400" cy="140222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3" name="Google Shape;353;g86100b6610_0_698" descr="Software University logo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3332216" y="3776295"/>
              <a:ext cx="1164654" cy="144000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54" name="Google Shape;354;g86100b6610_0_698"/>
            <p:cNvCxnSpPr/>
            <p:nvPr/>
          </p:nvCxnSpPr>
          <p:spPr>
            <a:xfrm>
              <a:off x="11077113" y="3335565"/>
              <a:ext cx="0" cy="236100"/>
            </a:xfrm>
            <a:prstGeom prst="straightConnector1">
              <a:avLst/>
            </a:prstGeom>
            <a:noFill/>
            <a:ln w="25400" cap="flat" cmpd="sng">
              <a:solidFill>
                <a:srgbClr val="FF9D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5" name="Google Shape;355;g86100b6610_0_698"/>
            <p:cNvCxnSpPr/>
            <p:nvPr/>
          </p:nvCxnSpPr>
          <p:spPr>
            <a:xfrm>
              <a:off x="9637113" y="3329215"/>
              <a:ext cx="0" cy="236100"/>
            </a:xfrm>
            <a:prstGeom prst="straightConnector1">
              <a:avLst/>
            </a:prstGeom>
            <a:noFill/>
            <a:ln w="25400" cap="flat" cmpd="sng">
              <a:solidFill>
                <a:srgbClr val="FF9D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6" name="Google Shape;356;g86100b6610_0_698"/>
            <p:cNvCxnSpPr/>
            <p:nvPr/>
          </p:nvCxnSpPr>
          <p:spPr>
            <a:xfrm>
              <a:off x="8197113" y="3329215"/>
              <a:ext cx="0" cy="236100"/>
            </a:xfrm>
            <a:prstGeom prst="straightConnector1">
              <a:avLst/>
            </a:prstGeom>
            <a:noFill/>
            <a:ln w="25400" cap="flat" cmpd="sng">
              <a:solidFill>
                <a:srgbClr val="FF9D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7" name="Google Shape;357;g86100b6610_0_698"/>
            <p:cNvCxnSpPr/>
            <p:nvPr/>
          </p:nvCxnSpPr>
          <p:spPr>
            <a:xfrm>
              <a:off x="6757113" y="3329215"/>
              <a:ext cx="0" cy="236100"/>
            </a:xfrm>
            <a:prstGeom prst="straightConnector1">
              <a:avLst/>
            </a:prstGeom>
            <a:noFill/>
            <a:ln w="25400" cap="flat" cmpd="sng">
              <a:solidFill>
                <a:srgbClr val="FF9D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8" name="Google Shape;358;g86100b6610_0_698"/>
            <p:cNvCxnSpPr/>
            <p:nvPr/>
          </p:nvCxnSpPr>
          <p:spPr>
            <a:xfrm>
              <a:off x="5309913" y="3335565"/>
              <a:ext cx="0" cy="236100"/>
            </a:xfrm>
            <a:prstGeom prst="straightConnector1">
              <a:avLst/>
            </a:prstGeom>
            <a:noFill/>
            <a:ln w="25400" cap="flat" cmpd="sng">
              <a:solidFill>
                <a:srgbClr val="FF9D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9" name="Google Shape;359;g86100b6610_0_698"/>
            <p:cNvCxnSpPr/>
            <p:nvPr/>
          </p:nvCxnSpPr>
          <p:spPr>
            <a:xfrm>
              <a:off x="3915327" y="3335565"/>
              <a:ext cx="0" cy="236100"/>
            </a:xfrm>
            <a:prstGeom prst="straightConnector1">
              <a:avLst/>
            </a:prstGeom>
            <a:noFill/>
            <a:ln w="25400" cap="flat" cmpd="sng">
              <a:solidFill>
                <a:srgbClr val="FF9D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0" name="Google Shape;360;g86100b6610_0_698"/>
            <p:cNvCxnSpPr/>
            <p:nvPr/>
          </p:nvCxnSpPr>
          <p:spPr>
            <a:xfrm>
              <a:off x="3915327" y="3335565"/>
              <a:ext cx="7161900" cy="0"/>
            </a:xfrm>
            <a:prstGeom prst="straightConnector1">
              <a:avLst/>
            </a:prstGeom>
            <a:noFill/>
            <a:ln w="25400" cap="flat" cmpd="sng">
              <a:solidFill>
                <a:srgbClr val="FF9D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1" name="Google Shape;361;g86100b6610_0_698"/>
            <p:cNvCxnSpPr/>
            <p:nvPr/>
          </p:nvCxnSpPr>
          <p:spPr>
            <a:xfrm>
              <a:off x="7496220" y="3092995"/>
              <a:ext cx="0" cy="236100"/>
            </a:xfrm>
            <a:prstGeom prst="straightConnector1">
              <a:avLst/>
            </a:prstGeom>
            <a:noFill/>
            <a:ln w="25400" cap="flat" cmpd="sng">
              <a:solidFill>
                <a:srgbClr val="FF9D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pic>
          <p:nvPicPr>
            <p:cNvPr id="362" name="Google Shape;362;g86100b6610_0_698" descr="SoftUni logo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6896770" y="1702473"/>
              <a:ext cx="1198901" cy="119890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63" name="Google Shape;363;g86100b6610_0_698"/>
          <p:cNvSpPr txBox="1">
            <a:spLocks noGrp="1"/>
          </p:cNvSpPr>
          <p:nvPr>
            <p:ph type="title"/>
          </p:nvPr>
        </p:nvSpPr>
        <p:spPr>
          <a:xfrm>
            <a:off x="809628" y="703244"/>
            <a:ext cx="5916300" cy="10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364" name="Google Shape;364;g86100b6610_0_698" descr="Software University logo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10008761" y="190267"/>
            <a:ext cx="2013338" cy="69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bout Slide">
  <p:cSld name="About Slide"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86100b6610_0_720"/>
          <p:cNvSpPr txBox="1">
            <a:spLocks noGrp="1"/>
          </p:cNvSpPr>
          <p:nvPr>
            <p:ph type="sldNum" idx="12"/>
          </p:nvPr>
        </p:nvSpPr>
        <p:spPr>
          <a:xfrm>
            <a:off x="11753030" y="6507000"/>
            <a:ext cx="3675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67" name="Google Shape;367;g86100b6610_0_720" descr="Forum icon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24350" y="5249556"/>
            <a:ext cx="970156" cy="965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g86100b6610_0_720" descr="Facebook logo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507451" y="3689937"/>
            <a:ext cx="1003954" cy="1017562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g86100b6610_0_720" descr="Software University logo">
            <a:hlinkClick r:id="rId6"/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0413401" y="1674000"/>
            <a:ext cx="1192056" cy="14738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g86100b6610_0_720" descr="SoftUni mascot">
            <a:hlinkClick r:id="rId8"/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7181957" y="2584289"/>
            <a:ext cx="2732955" cy="3630993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g86100b6610_0_720"/>
          <p:cNvSpPr txBox="1">
            <a:spLocks noGrp="1"/>
          </p:cNvSpPr>
          <p:nvPr>
            <p:ph type="body" idx="1"/>
          </p:nvPr>
        </p:nvSpPr>
        <p:spPr>
          <a:xfrm>
            <a:off x="152410" y="1186307"/>
            <a:ext cx="8688600" cy="54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406273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798"/>
              <a:buChar char="▪"/>
              <a:defRPr sz="2798"/>
            </a:lvl1pPr>
            <a:lvl2pPr marL="914400" marR="0" lvl="1" indent="-406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▪"/>
              <a:defRPr sz="2800"/>
            </a:lvl2pPr>
            <a:lvl3pPr marL="1371600" lvl="2" indent="-4189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998"/>
              <a:buChar char="▪"/>
              <a:defRPr/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marL="2743200" lvl="5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2" name="Google Shape;372;g86100b6610_0_720"/>
          <p:cNvSpPr/>
          <p:nvPr/>
        </p:nvSpPr>
        <p:spPr>
          <a:xfrm>
            <a:off x="0" y="0"/>
            <a:ext cx="12195301" cy="1095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3" name="Google Shape;373;g86100b6610_0_720" descr="Software University logo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0067957" y="253936"/>
            <a:ext cx="1915703" cy="559235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g86100b6610_0_720"/>
          <p:cNvSpPr txBox="1">
            <a:spLocks noGrp="1"/>
          </p:cNvSpPr>
          <p:nvPr>
            <p:ph type="title"/>
          </p:nvPr>
        </p:nvSpPr>
        <p:spPr>
          <a:xfrm>
            <a:off x="172286" y="108873"/>
            <a:ext cx="97425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Blank Slide"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86100b6610_0_730"/>
          <p:cNvSpPr txBox="1">
            <a:spLocks noGrp="1"/>
          </p:cNvSpPr>
          <p:nvPr>
            <p:ph type="sldNum" idx="12"/>
          </p:nvPr>
        </p:nvSpPr>
        <p:spPr>
          <a:xfrm>
            <a:off x="11753030" y="6507000"/>
            <a:ext cx="3675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77" name="Google Shape;377;g86100b6610_0_730"/>
          <p:cNvSpPr/>
          <p:nvPr/>
        </p:nvSpPr>
        <p:spPr>
          <a:xfrm>
            <a:off x="0" y="0"/>
            <a:ext cx="4296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8" name="Google Shape;378;g86100b6610_0_730"/>
          <p:cNvSpPr txBox="1">
            <a:spLocks noGrp="1"/>
          </p:cNvSpPr>
          <p:nvPr>
            <p:ph type="body" idx="1"/>
          </p:nvPr>
        </p:nvSpPr>
        <p:spPr>
          <a:xfrm>
            <a:off x="585176" y="1121143"/>
            <a:ext cx="11410200" cy="55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4443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398"/>
              <a:buChar char="▪"/>
              <a:defRPr>
                <a:solidFill>
                  <a:schemeClr val="dk1"/>
                </a:solidFill>
              </a:defRPr>
            </a:lvl1pPr>
            <a:lvl2pPr marL="914400" lvl="1" indent="-4316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198"/>
              <a:buChar char="▪"/>
              <a:defRPr>
                <a:solidFill>
                  <a:schemeClr val="dk1"/>
                </a:solidFill>
              </a:defRPr>
            </a:lvl2pPr>
            <a:lvl3pPr marL="1371600" lvl="2" indent="-4189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998"/>
              <a:buChar char="▪"/>
              <a:defRPr>
                <a:solidFill>
                  <a:schemeClr val="dk1"/>
                </a:solidFill>
              </a:defRPr>
            </a:lvl3pPr>
            <a:lvl4pPr marL="1828800" lvl="3" indent="-4062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798"/>
              <a:buChar char="▪"/>
              <a:defRPr>
                <a:solidFill>
                  <a:schemeClr val="dk1"/>
                </a:solidFill>
              </a:defRPr>
            </a:lvl4pPr>
            <a:lvl5pPr marL="2286000" lvl="4" indent="-393573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598"/>
              <a:buChar char="▪"/>
              <a:defRPr>
                <a:solidFill>
                  <a:schemeClr val="dk1"/>
                </a:solidFill>
              </a:defRPr>
            </a:lvl5pPr>
            <a:lvl6pPr marL="2743200" lvl="5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9" name="Google Shape;379;g86100b6610_0_730"/>
          <p:cNvSpPr txBox="1">
            <a:spLocks noGrp="1"/>
          </p:cNvSpPr>
          <p:nvPr>
            <p:ph type="title"/>
          </p:nvPr>
        </p:nvSpPr>
        <p:spPr>
          <a:xfrm>
            <a:off x="585176" y="100750"/>
            <a:ext cx="114102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98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380" name="Google Shape;380;g86100b6610_0_730"/>
          <p:cNvGrpSpPr/>
          <p:nvPr/>
        </p:nvGrpSpPr>
        <p:grpSpPr>
          <a:xfrm>
            <a:off x="108501" y="5591665"/>
            <a:ext cx="641703" cy="1016867"/>
            <a:chOff x="3928039" y="1792355"/>
            <a:chExt cx="1830300" cy="2900361"/>
          </a:xfrm>
        </p:grpSpPr>
        <p:grpSp>
          <p:nvGrpSpPr>
            <p:cNvPr id="381" name="Google Shape;381;g86100b6610_0_730"/>
            <p:cNvGrpSpPr/>
            <p:nvPr/>
          </p:nvGrpSpPr>
          <p:grpSpPr>
            <a:xfrm>
              <a:off x="3928039" y="1792355"/>
              <a:ext cx="1830300" cy="2206423"/>
              <a:chOff x="3216839" y="2404072"/>
              <a:chExt cx="1830300" cy="2206423"/>
            </a:xfrm>
          </p:grpSpPr>
          <p:sp>
            <p:nvSpPr>
              <p:cNvPr id="382" name="Google Shape;382;g86100b6610_0_730"/>
              <p:cNvSpPr/>
              <p:nvPr/>
            </p:nvSpPr>
            <p:spPr>
              <a:xfrm>
                <a:off x="3216839" y="2404072"/>
                <a:ext cx="1830300" cy="1830300"/>
              </a:xfrm>
              <a:prstGeom prst="ellipse">
                <a:avLst/>
              </a:prstGeom>
              <a:solidFill>
                <a:srgbClr val="F2A40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3" name="Google Shape;383;g86100b6610_0_730"/>
              <p:cNvSpPr/>
              <p:nvPr/>
            </p:nvSpPr>
            <p:spPr>
              <a:xfrm>
                <a:off x="3699615" y="3807346"/>
                <a:ext cx="1142333" cy="803148"/>
              </a:xfrm>
              <a:custGeom>
                <a:avLst/>
                <a:gdLst/>
                <a:ahLst/>
                <a:cxnLst/>
                <a:rect l="l" t="t" r="r" b="b"/>
                <a:pathLst>
                  <a:path w="1136650" h="787400" extrusionOk="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4" name="Google Shape;384;g86100b6610_0_730"/>
              <p:cNvSpPr/>
              <p:nvPr/>
            </p:nvSpPr>
            <p:spPr>
              <a:xfrm flipH="1">
                <a:off x="3427237" y="3807347"/>
                <a:ext cx="1142333" cy="803148"/>
              </a:xfrm>
              <a:custGeom>
                <a:avLst/>
                <a:gdLst/>
                <a:ahLst/>
                <a:cxnLst/>
                <a:rect l="l" t="t" r="r" b="b"/>
                <a:pathLst>
                  <a:path w="1136650" h="787400" extrusionOk="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5" name="Google Shape;385;g86100b6610_0_730"/>
              <p:cNvSpPr/>
              <p:nvPr/>
            </p:nvSpPr>
            <p:spPr>
              <a:xfrm>
                <a:off x="3454111" y="2482850"/>
                <a:ext cx="1504800" cy="1504800"/>
              </a:xfrm>
              <a:prstGeom prst="arc">
                <a:avLst>
                  <a:gd name="adj1" fmla="val 18068338"/>
                  <a:gd name="adj2" fmla="val 0"/>
                </a:avLst>
              </a:prstGeom>
              <a:noFill/>
              <a:ln w="38100" cap="rnd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6" name="Google Shape;386;g86100b6610_0_730"/>
              <p:cNvSpPr/>
              <p:nvPr/>
            </p:nvSpPr>
            <p:spPr>
              <a:xfrm>
                <a:off x="3454111" y="2482849"/>
                <a:ext cx="1504800" cy="1504800"/>
              </a:xfrm>
              <a:prstGeom prst="arc">
                <a:avLst>
                  <a:gd name="adj1" fmla="val 17518504"/>
                  <a:gd name="adj2" fmla="val 17709817"/>
                </a:avLst>
              </a:prstGeom>
              <a:noFill/>
              <a:ln w="38100" cap="rnd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87" name="Google Shape;387;g86100b6610_0_730"/>
            <p:cNvSpPr/>
            <p:nvPr/>
          </p:nvSpPr>
          <p:spPr>
            <a:xfrm>
              <a:off x="4400007" y="4324162"/>
              <a:ext cx="886500" cy="150600"/>
            </a:xfrm>
            <a:prstGeom prst="roundRect">
              <a:avLst>
                <a:gd name="adj" fmla="val 16667"/>
              </a:avLst>
            </a:prstGeom>
            <a:solidFill>
              <a:srgbClr val="F2A40D"/>
            </a:solidFill>
            <a:ln w="38100" cap="flat" cmpd="sng">
              <a:solidFill>
                <a:srgbClr val="46464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8" name="Google Shape;388;g86100b6610_0_730"/>
            <p:cNvSpPr/>
            <p:nvPr/>
          </p:nvSpPr>
          <p:spPr>
            <a:xfrm>
              <a:off x="4533357" y="4542116"/>
              <a:ext cx="619800" cy="150600"/>
            </a:xfrm>
            <a:prstGeom prst="roundRect">
              <a:avLst>
                <a:gd name="adj" fmla="val 16667"/>
              </a:avLst>
            </a:prstGeom>
            <a:solidFill>
              <a:srgbClr val="F2A40D"/>
            </a:solidFill>
            <a:ln w="38100" cap="flat" cmpd="sng">
              <a:solidFill>
                <a:srgbClr val="46464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52400" dist="381000" dir="5400000" sx="70000" sy="70000" rotWithShape="0">
                <a:srgbClr val="000000">
                  <a:alpha val="2941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389" name="Google Shape;389;g86100b6610_0_730"/>
            <p:cNvCxnSpPr/>
            <p:nvPr/>
          </p:nvCxnSpPr>
          <p:spPr>
            <a:xfrm rot="10800000">
              <a:off x="4472539" y="2844792"/>
              <a:ext cx="161700" cy="1164300"/>
            </a:xfrm>
            <a:prstGeom prst="straightConnector1">
              <a:avLst/>
            </a:prstGeom>
            <a:solidFill>
              <a:srgbClr val="464646"/>
            </a:solidFill>
            <a:ln w="38100" cap="flat" cmpd="sng">
              <a:solidFill>
                <a:srgbClr val="464646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0" name="Google Shape;390;g86100b6610_0_730"/>
            <p:cNvCxnSpPr/>
            <p:nvPr/>
          </p:nvCxnSpPr>
          <p:spPr>
            <a:xfrm rot="10800000">
              <a:off x="4578676" y="3618567"/>
              <a:ext cx="528000" cy="0"/>
            </a:xfrm>
            <a:prstGeom prst="straightConnector1">
              <a:avLst/>
            </a:prstGeom>
            <a:solidFill>
              <a:srgbClr val="464646"/>
            </a:solidFill>
            <a:ln w="38100" cap="flat" cmpd="sng">
              <a:solidFill>
                <a:srgbClr val="464646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391" name="Google Shape;391;g86100b6610_0_730"/>
            <p:cNvGrpSpPr/>
            <p:nvPr/>
          </p:nvGrpSpPr>
          <p:grpSpPr>
            <a:xfrm>
              <a:off x="4203422" y="2479220"/>
              <a:ext cx="436768" cy="448542"/>
              <a:chOff x="2320371" y="2903541"/>
              <a:chExt cx="332472" cy="302680"/>
            </a:xfrm>
          </p:grpSpPr>
          <p:cxnSp>
            <p:nvCxnSpPr>
              <p:cNvPr id="392" name="Google Shape;392;g86100b6610_0_730"/>
              <p:cNvCxnSpPr/>
              <p:nvPr/>
            </p:nvCxnSpPr>
            <p:spPr>
              <a:xfrm rot="10800000">
                <a:off x="2321643" y="3055021"/>
                <a:ext cx="331200" cy="151200"/>
              </a:xfrm>
              <a:prstGeom prst="straightConnector1">
                <a:avLst/>
              </a:prstGeom>
              <a:noFill/>
              <a:ln w="38100" cap="rnd" cmpd="sng">
                <a:solidFill>
                  <a:srgbClr val="464646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393" name="Google Shape;393;g86100b6610_0_730"/>
              <p:cNvCxnSpPr/>
              <p:nvPr/>
            </p:nvCxnSpPr>
            <p:spPr>
              <a:xfrm flipH="1">
                <a:off x="2320371" y="2903541"/>
                <a:ext cx="331200" cy="151200"/>
              </a:xfrm>
              <a:prstGeom prst="straightConnector1">
                <a:avLst/>
              </a:prstGeom>
              <a:noFill/>
              <a:ln w="38100" cap="rnd" cmpd="sng">
                <a:solidFill>
                  <a:srgbClr val="464646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cxnSp>
          <p:nvCxnSpPr>
            <p:cNvPr id="394" name="Google Shape;394;g86100b6610_0_730"/>
            <p:cNvCxnSpPr/>
            <p:nvPr/>
          </p:nvCxnSpPr>
          <p:spPr>
            <a:xfrm rot="10800000" flipH="1">
              <a:off x="5048904" y="2844792"/>
              <a:ext cx="142500" cy="1164300"/>
            </a:xfrm>
            <a:prstGeom prst="straightConnector1">
              <a:avLst/>
            </a:prstGeom>
            <a:solidFill>
              <a:srgbClr val="464646"/>
            </a:solidFill>
            <a:ln w="38100" cap="flat" cmpd="sng">
              <a:solidFill>
                <a:srgbClr val="46464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395" name="Google Shape;395;g86100b6610_0_730"/>
            <p:cNvSpPr/>
            <p:nvPr/>
          </p:nvSpPr>
          <p:spPr>
            <a:xfrm>
              <a:off x="4355556" y="4106208"/>
              <a:ext cx="975300" cy="150600"/>
            </a:xfrm>
            <a:prstGeom prst="roundRect">
              <a:avLst>
                <a:gd name="adj" fmla="val 16667"/>
              </a:avLst>
            </a:prstGeom>
            <a:solidFill>
              <a:srgbClr val="F2A40D"/>
            </a:solidFill>
            <a:ln w="38100" cap="flat" cmpd="sng">
              <a:solidFill>
                <a:srgbClr val="46464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96" name="Google Shape;396;g86100b6610_0_730"/>
            <p:cNvGrpSpPr/>
            <p:nvPr/>
          </p:nvGrpSpPr>
          <p:grpSpPr>
            <a:xfrm flipH="1">
              <a:off x="5035118" y="2479220"/>
              <a:ext cx="436768" cy="448542"/>
              <a:chOff x="2320371" y="2903541"/>
              <a:chExt cx="332472" cy="302680"/>
            </a:xfrm>
          </p:grpSpPr>
          <p:cxnSp>
            <p:nvCxnSpPr>
              <p:cNvPr id="397" name="Google Shape;397;g86100b6610_0_730"/>
              <p:cNvCxnSpPr/>
              <p:nvPr/>
            </p:nvCxnSpPr>
            <p:spPr>
              <a:xfrm rot="10800000">
                <a:off x="2321643" y="3055021"/>
                <a:ext cx="331200" cy="151200"/>
              </a:xfrm>
              <a:prstGeom prst="straightConnector1">
                <a:avLst/>
              </a:prstGeom>
              <a:noFill/>
              <a:ln w="38100" cap="rnd" cmpd="sng">
                <a:solidFill>
                  <a:srgbClr val="464646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398" name="Google Shape;398;g86100b6610_0_730"/>
              <p:cNvCxnSpPr/>
              <p:nvPr/>
            </p:nvCxnSpPr>
            <p:spPr>
              <a:xfrm flipH="1">
                <a:off x="2320371" y="2903541"/>
                <a:ext cx="331200" cy="151200"/>
              </a:xfrm>
              <a:prstGeom prst="straightConnector1">
                <a:avLst/>
              </a:prstGeom>
              <a:noFill/>
              <a:ln w="38100" cap="rnd" cmpd="sng">
                <a:solidFill>
                  <a:srgbClr val="464646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</p:grp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urce Code Example">
  <p:cSld name="Source Code Example"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86100b6610_0_754"/>
          <p:cNvSpPr txBox="1">
            <a:spLocks noGrp="1"/>
          </p:cNvSpPr>
          <p:nvPr>
            <p:ph type="sldNum" idx="12"/>
          </p:nvPr>
        </p:nvSpPr>
        <p:spPr>
          <a:xfrm>
            <a:off x="11753030" y="6507000"/>
            <a:ext cx="3675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01" name="Google Shape;401;g86100b6610_0_754"/>
          <p:cNvSpPr txBox="1">
            <a:spLocks noGrp="1"/>
          </p:cNvSpPr>
          <p:nvPr>
            <p:ph type="body" idx="1"/>
          </p:nvPr>
        </p:nvSpPr>
        <p:spPr>
          <a:xfrm>
            <a:off x="621234" y="1931154"/>
            <a:ext cx="10949400" cy="1362900"/>
          </a:xfrm>
          <a:prstGeom prst="rect">
            <a:avLst/>
          </a:prstGeom>
          <a:solidFill>
            <a:srgbClr val="ACB4C3">
              <a:alpha val="14509"/>
            </a:srgbClr>
          </a:solidFill>
          <a:ln w="12700" cap="flat" cmpd="sng">
            <a:solidFill>
              <a:srgbClr val="112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>
            <a:lvl1pPr marL="457200" lvl="0" indent="-22860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98"/>
              <a:buNone/>
              <a:defRPr sz="2398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1pPr>
            <a:lvl2pPr marL="914400" lvl="1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marL="1371600" lvl="2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marL="2743200" lvl="5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2" name="Google Shape;402;g86100b6610_0_754"/>
          <p:cNvSpPr txBox="1">
            <a:spLocks noGrp="1"/>
          </p:cNvSpPr>
          <p:nvPr>
            <p:ph type="body" idx="2"/>
          </p:nvPr>
        </p:nvSpPr>
        <p:spPr>
          <a:xfrm>
            <a:off x="190501" y="1196126"/>
            <a:ext cx="11811000" cy="55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2286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398"/>
              <a:buNone/>
              <a:defRPr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198"/>
              <a:buNone/>
              <a:defRPr/>
            </a:lvl2pPr>
            <a:lvl3pPr marL="1371600" lvl="2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marL="2743200" lvl="5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3" name="Google Shape;403;g86100b6610_0_754"/>
          <p:cNvSpPr/>
          <p:nvPr/>
        </p:nvSpPr>
        <p:spPr>
          <a:xfrm>
            <a:off x="0" y="0"/>
            <a:ext cx="12196800" cy="1095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4" name="Google Shape;404;g86100b6610_0_754" descr="Software University logo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067957" y="253936"/>
            <a:ext cx="1915703" cy="559235"/>
          </a:xfrm>
          <a:prstGeom prst="rect">
            <a:avLst/>
          </a:prstGeom>
          <a:noFill/>
          <a:ln>
            <a:noFill/>
          </a:ln>
        </p:spPr>
      </p:pic>
      <p:sp>
        <p:nvSpPr>
          <p:cNvPr id="405" name="Google Shape;405;g86100b6610_0_754"/>
          <p:cNvSpPr txBox="1">
            <a:spLocks noGrp="1"/>
          </p:cNvSpPr>
          <p:nvPr>
            <p:ph type="title"/>
          </p:nvPr>
        </p:nvSpPr>
        <p:spPr>
          <a:xfrm>
            <a:off x="190406" y="100750"/>
            <a:ext cx="97155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and Content">
  <p:cSld name="Image and Content"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86100b6610_0_761"/>
          <p:cNvSpPr txBox="1">
            <a:spLocks noGrp="1"/>
          </p:cNvSpPr>
          <p:nvPr>
            <p:ph type="sldNum" idx="12"/>
          </p:nvPr>
        </p:nvSpPr>
        <p:spPr>
          <a:xfrm>
            <a:off x="11753030" y="6444000"/>
            <a:ext cx="3675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08" name="Google Shape;408;g86100b6610_0_761"/>
          <p:cNvSpPr txBox="1">
            <a:spLocks noGrp="1"/>
          </p:cNvSpPr>
          <p:nvPr>
            <p:ph type="body" idx="1"/>
          </p:nvPr>
        </p:nvSpPr>
        <p:spPr>
          <a:xfrm>
            <a:off x="4569002" y="1353866"/>
            <a:ext cx="7426200" cy="52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4443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398"/>
              <a:buChar char="▪"/>
              <a:defRPr/>
            </a:lvl1pPr>
            <a:lvl2pPr marL="914400" lvl="1" indent="-4316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198"/>
              <a:buChar char="▪"/>
              <a:defRPr/>
            </a:lvl2pPr>
            <a:lvl3pPr marL="1371600" lvl="2" indent="-4189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998"/>
              <a:buChar char="▪"/>
              <a:defRPr/>
            </a:lvl3pPr>
            <a:lvl4pPr marL="1828800" lvl="3" indent="-4062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798"/>
              <a:buChar char="▪"/>
              <a:defRPr/>
            </a:lvl4pPr>
            <a:lvl5pPr marL="2286000" lvl="4" indent="-393573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598"/>
              <a:buChar char="▪"/>
              <a:defRPr/>
            </a:lvl5pPr>
            <a:lvl6pPr marL="2743200" lvl="5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9" name="Google Shape;409;g86100b6610_0_761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500" cy="5366400"/>
          </a:xfrm>
          <a:prstGeom prst="rect">
            <a:avLst/>
          </a:prstGeom>
          <a:solidFill>
            <a:srgbClr val="E5E5E5"/>
          </a:solidFill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marR="0" lvl="0" algn="ctr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31"/>
              <a:buFont typeface="Noto Sans Symbols"/>
              <a:buNone/>
              <a:defRPr sz="213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731"/>
              <a:buFont typeface="Noto Sans Symbols"/>
              <a:buNone/>
              <a:defRPr sz="373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198"/>
              <a:buFont typeface="Noto Sans Symbols"/>
              <a:buNone/>
              <a:defRPr sz="319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665"/>
              <a:buFont typeface="Noto Sans Symbols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665"/>
              <a:buFont typeface="Noto Sans Symbols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10" name="Google Shape;410;g86100b6610_0_761"/>
          <p:cNvSpPr/>
          <p:nvPr/>
        </p:nvSpPr>
        <p:spPr>
          <a:xfrm>
            <a:off x="4127777" y="1748999"/>
            <a:ext cx="240000" cy="3360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1" name="Google Shape;411;g86100b6610_0_761"/>
          <p:cNvSpPr/>
          <p:nvPr/>
        </p:nvSpPr>
        <p:spPr>
          <a:xfrm>
            <a:off x="4079775" y="1355073"/>
            <a:ext cx="48000" cy="5502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2" name="Google Shape;412;g86100b6610_0_761"/>
          <p:cNvSpPr/>
          <p:nvPr/>
        </p:nvSpPr>
        <p:spPr>
          <a:xfrm>
            <a:off x="2" y="6721482"/>
            <a:ext cx="12192000" cy="136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3" name="Google Shape;413;g86100b6610_0_761"/>
          <p:cNvSpPr/>
          <p:nvPr/>
        </p:nvSpPr>
        <p:spPr>
          <a:xfrm>
            <a:off x="0" y="0"/>
            <a:ext cx="12196800" cy="1095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14" name="Google Shape;414;g86100b6610_0_761" descr="Software University logo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067957" y="253936"/>
            <a:ext cx="1915703" cy="559235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g86100b6610_0_761"/>
          <p:cNvSpPr txBox="1">
            <a:spLocks noGrp="1"/>
          </p:cNvSpPr>
          <p:nvPr>
            <p:ph type="title"/>
          </p:nvPr>
        </p:nvSpPr>
        <p:spPr>
          <a:xfrm>
            <a:off x="190406" y="100750"/>
            <a:ext cx="97155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esentation Title Slide">
  <p:cSld name="Presentation Title Slide"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87ce6cf34c_0_237"/>
          <p:cNvSpPr/>
          <p:nvPr/>
        </p:nvSpPr>
        <p:spPr>
          <a:xfrm>
            <a:off x="0" y="6702676"/>
            <a:ext cx="12195300" cy="155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22" name="Google Shape;422;g87ce6cf34c_0_237" descr="SoftUni logo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324460" y="5184000"/>
            <a:ext cx="3751540" cy="1297655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g87ce6cf34c_0_237"/>
          <p:cNvSpPr txBox="1">
            <a:spLocks noGrp="1"/>
          </p:cNvSpPr>
          <p:nvPr>
            <p:ph type="body" idx="1"/>
          </p:nvPr>
        </p:nvSpPr>
        <p:spPr>
          <a:xfrm>
            <a:off x="8708505" y="6130863"/>
            <a:ext cx="2951400" cy="3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457200" lvl="0" indent="-228600" algn="r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1A334B"/>
              </a:buClr>
              <a:buSzPts val="1798"/>
              <a:buNone/>
              <a:defRPr sz="1798" b="1">
                <a:solidFill>
                  <a:srgbClr val="1A334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marL="1371600" lvl="2" indent="-34290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marL="1828800" lvl="3" indent="-34290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marL="2286000" lvl="4" indent="-34290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marL="2743200" lvl="5" indent="-3429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4" name="Google Shape;424;g87ce6cf34c_0_237"/>
          <p:cNvSpPr txBox="1">
            <a:spLocks noGrp="1"/>
          </p:cNvSpPr>
          <p:nvPr>
            <p:ph type="body" idx="2"/>
          </p:nvPr>
        </p:nvSpPr>
        <p:spPr>
          <a:xfrm>
            <a:off x="8708505" y="5756628"/>
            <a:ext cx="2951400" cy="3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457200" lvl="0" indent="-228600" algn="r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1A334B"/>
              </a:buClr>
              <a:buSzPts val="1998"/>
              <a:buNone/>
              <a:defRPr sz="1998" b="1">
                <a:solidFill>
                  <a:srgbClr val="1A334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marL="1371600" lvl="2" indent="-34290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marL="1828800" lvl="3" indent="-34290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marL="2286000" lvl="4" indent="-34290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marL="2743200" lvl="5" indent="-3429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425" name="Google Shape;425;g87ce6cf34c_0_237" descr="SoftUni mascot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8848924" y="2609644"/>
            <a:ext cx="2788893" cy="3018284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g87ce6cf34c_0_237" descr="Software University logo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07944" y="5918567"/>
            <a:ext cx="1830305" cy="628159"/>
          </a:xfrm>
          <a:prstGeom prst="rect">
            <a:avLst/>
          </a:prstGeom>
          <a:noFill/>
          <a:ln>
            <a:noFill/>
          </a:ln>
        </p:spPr>
      </p:pic>
      <p:sp>
        <p:nvSpPr>
          <p:cNvPr id="427" name="Google Shape;427;g87ce6cf34c_0_237"/>
          <p:cNvSpPr txBox="1">
            <a:spLocks noGrp="1"/>
          </p:cNvSpPr>
          <p:nvPr>
            <p:ph type="body" idx="3"/>
          </p:nvPr>
        </p:nvSpPr>
        <p:spPr>
          <a:xfrm>
            <a:off x="553082" y="5344180"/>
            <a:ext cx="2980800" cy="4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457200" lvl="0" indent="-22860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98"/>
              <a:buNone/>
              <a:defRPr sz="2398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marL="1371600" lvl="2" indent="-34290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marL="1828800" lvl="3" indent="-34290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marL="2286000" lvl="4" indent="-34290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marL="2743200" lvl="5" indent="-3429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8" name="Google Shape;428;g87ce6cf34c_0_237"/>
          <p:cNvSpPr txBox="1">
            <a:spLocks noGrp="1"/>
          </p:cNvSpPr>
          <p:nvPr>
            <p:ph type="body" idx="4"/>
          </p:nvPr>
        </p:nvSpPr>
        <p:spPr>
          <a:xfrm>
            <a:off x="553082" y="4851838"/>
            <a:ext cx="2980800" cy="4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457200" lvl="0" indent="-22860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98"/>
              <a:buNone/>
              <a:defRPr sz="2798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marL="1371600" lvl="2" indent="-34290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marL="1828800" lvl="3" indent="-34290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marL="2286000" lvl="4" indent="-34290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marL="2743200" lvl="5" indent="-3429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9" name="Google Shape;429;g87ce6cf34c_0_237"/>
          <p:cNvSpPr>
            <a:spLocks noGrp="1"/>
          </p:cNvSpPr>
          <p:nvPr>
            <p:ph type="pic" idx="5"/>
          </p:nvPr>
        </p:nvSpPr>
        <p:spPr>
          <a:xfrm>
            <a:off x="553082" y="2740913"/>
            <a:ext cx="4642800" cy="193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R="0" lvl="0" algn="ctr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398"/>
              <a:buFont typeface="Noto Sans Symbols"/>
              <a:buNone/>
              <a:defRPr sz="3398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198"/>
              <a:buFont typeface="Noto Sans Symbols"/>
              <a:buChar char="▪"/>
              <a:defRPr sz="319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998"/>
              <a:buFont typeface="Noto Sans Symbols"/>
              <a:buChar char="▪"/>
              <a:defRPr sz="299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798"/>
              <a:buFont typeface="Noto Sans Symbols"/>
              <a:buChar char="▪"/>
              <a:defRPr sz="279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598"/>
              <a:buFont typeface="Noto Sans Symbols"/>
              <a:buChar char="▪"/>
              <a:defRPr sz="259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Char char="•"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Char char="•"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Char char="•"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Char char="•"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30" name="Google Shape;430;g87ce6cf34c_0_237"/>
          <p:cNvSpPr txBox="1">
            <a:spLocks noGrp="1"/>
          </p:cNvSpPr>
          <p:nvPr>
            <p:ph type="subTitle" idx="6"/>
          </p:nvPr>
        </p:nvSpPr>
        <p:spPr>
          <a:xfrm>
            <a:off x="554182" y="1258272"/>
            <a:ext cx="11083500" cy="13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lvl="0" algn="ctr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598"/>
              <a:buNone/>
              <a:defRPr sz="3598">
                <a:solidFill>
                  <a:schemeClr val="dk1"/>
                </a:solidFill>
              </a:defRPr>
            </a:lvl1pPr>
            <a:lvl2pPr lvl="1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lvl="2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lvl="3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lvl="4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lvl="5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31" name="Google Shape;431;g87ce6cf34c_0_237"/>
          <p:cNvSpPr txBox="1">
            <a:spLocks noGrp="1"/>
          </p:cNvSpPr>
          <p:nvPr>
            <p:ph type="title"/>
          </p:nvPr>
        </p:nvSpPr>
        <p:spPr>
          <a:xfrm>
            <a:off x="554182" y="321502"/>
            <a:ext cx="110835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98"/>
              <a:buFont typeface="Calibri"/>
              <a:buNone/>
              <a:defRPr sz="4798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87ce6cf34c_0_249"/>
          <p:cNvSpPr txBox="1">
            <a:spLocks noGrp="1"/>
          </p:cNvSpPr>
          <p:nvPr>
            <p:ph type="sldNum" idx="12"/>
          </p:nvPr>
        </p:nvSpPr>
        <p:spPr>
          <a:xfrm>
            <a:off x="11753030" y="6507000"/>
            <a:ext cx="3675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34" name="Google Shape;434;g87ce6cf34c_0_249" descr="SoftUni mascot with laptop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9516001" y="3408496"/>
            <a:ext cx="2251056" cy="3044430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Google Shape;435;g87ce6cf34c_0_249"/>
          <p:cNvSpPr txBox="1">
            <a:spLocks noGrp="1"/>
          </p:cNvSpPr>
          <p:nvPr>
            <p:ph type="body" idx="1"/>
          </p:nvPr>
        </p:nvSpPr>
        <p:spPr>
          <a:xfrm>
            <a:off x="196766" y="1371604"/>
            <a:ext cx="9049200" cy="52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45720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AutoNum type="arabicPeriod"/>
              <a:defRPr sz="3600">
                <a:solidFill>
                  <a:schemeClr val="dk1"/>
                </a:solidFill>
              </a:defRPr>
            </a:lvl1pPr>
            <a:lvl2pPr marL="914400" lvl="1" indent="-44450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400"/>
              <a:buChar char="▪"/>
              <a:defRPr sz="3400"/>
            </a:lvl2pPr>
            <a:lvl3pPr marL="1371600" lvl="2" indent="-34290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marL="1828800" lvl="3" indent="-34290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marL="2286000" lvl="4" indent="-34290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marL="2743200" lvl="5" indent="-3429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36" name="Google Shape;436;g87ce6cf34c_0_249"/>
          <p:cNvSpPr/>
          <p:nvPr/>
        </p:nvSpPr>
        <p:spPr>
          <a:xfrm>
            <a:off x="0" y="0"/>
            <a:ext cx="12196800" cy="1095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37" name="Google Shape;437;g87ce6cf34c_0_249" descr="Software University logo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067957" y="253936"/>
            <a:ext cx="1915703" cy="559235"/>
          </a:xfrm>
          <a:prstGeom prst="rect">
            <a:avLst/>
          </a:prstGeom>
          <a:noFill/>
          <a:ln>
            <a:noFill/>
          </a:ln>
        </p:spPr>
      </p:pic>
      <p:sp>
        <p:nvSpPr>
          <p:cNvPr id="438" name="Google Shape;438;g87ce6cf34c_0_249"/>
          <p:cNvSpPr txBox="1">
            <a:spLocks noGrp="1"/>
          </p:cNvSpPr>
          <p:nvPr>
            <p:ph type="title"/>
          </p:nvPr>
        </p:nvSpPr>
        <p:spPr>
          <a:xfrm>
            <a:off x="190406" y="100750"/>
            <a:ext cx="97155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87ce6cf34c_0_256"/>
          <p:cNvSpPr txBox="1">
            <a:spLocks noGrp="1"/>
          </p:cNvSpPr>
          <p:nvPr>
            <p:ph type="sldNum" idx="12"/>
          </p:nvPr>
        </p:nvSpPr>
        <p:spPr>
          <a:xfrm>
            <a:off x="11753030" y="6507000"/>
            <a:ext cx="3675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41" name="Google Shape;441;g87ce6cf34c_0_256"/>
          <p:cNvSpPr txBox="1">
            <a:spLocks noGrp="1"/>
          </p:cNvSpPr>
          <p:nvPr>
            <p:ph type="body" idx="1"/>
          </p:nvPr>
        </p:nvSpPr>
        <p:spPr>
          <a:xfrm>
            <a:off x="190402" y="1196125"/>
            <a:ext cx="11818200" cy="55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444372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398"/>
              <a:buChar char="▪"/>
              <a:defRPr/>
            </a:lvl1pPr>
            <a:lvl2pPr marL="914400" lvl="1" indent="-431672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198"/>
              <a:buChar char="▪"/>
              <a:defRPr/>
            </a:lvl2pPr>
            <a:lvl3pPr marL="1371600" lvl="2" indent="-418972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998"/>
              <a:buChar char="▪"/>
              <a:defRPr/>
            </a:lvl3pPr>
            <a:lvl4pPr marL="1828800" lvl="3" indent="-406272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798"/>
              <a:buChar char="▪"/>
              <a:defRPr/>
            </a:lvl4pPr>
            <a:lvl5pPr marL="2286000" lvl="4" indent="-393573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598"/>
              <a:buChar char="▪"/>
              <a:defRPr/>
            </a:lvl5pPr>
            <a:lvl6pPr marL="2743200" lvl="5" indent="-3429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2" name="Google Shape;442;g87ce6cf34c_0_256"/>
          <p:cNvSpPr/>
          <p:nvPr/>
        </p:nvSpPr>
        <p:spPr>
          <a:xfrm>
            <a:off x="0" y="0"/>
            <a:ext cx="12196800" cy="1095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43" name="Google Shape;443;g87ce6cf34c_0_256" descr="Software University logo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067957" y="253936"/>
            <a:ext cx="1915703" cy="559235"/>
          </a:xfrm>
          <a:prstGeom prst="rect">
            <a:avLst/>
          </a:prstGeom>
          <a:noFill/>
          <a:ln>
            <a:noFill/>
          </a:ln>
        </p:spPr>
      </p:pic>
      <p:sp>
        <p:nvSpPr>
          <p:cNvPr id="444" name="Google Shape;444;g87ce6cf34c_0_256"/>
          <p:cNvSpPr txBox="1">
            <a:spLocks noGrp="1"/>
          </p:cNvSpPr>
          <p:nvPr>
            <p:ph type="title"/>
          </p:nvPr>
        </p:nvSpPr>
        <p:spPr>
          <a:xfrm>
            <a:off x="190406" y="100750"/>
            <a:ext cx="97155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Slide">
  <p:cSld name="Section Title Slide"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87ce6cf34c_0_262"/>
          <p:cNvSpPr/>
          <p:nvPr/>
        </p:nvSpPr>
        <p:spPr>
          <a:xfrm>
            <a:off x="4319736" y="867751"/>
            <a:ext cx="3552600" cy="35526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7" name="Google Shape;447;g87ce6cf34c_0_262"/>
          <p:cNvSpPr txBox="1">
            <a:spLocks noGrp="1"/>
          </p:cNvSpPr>
          <p:nvPr>
            <p:ph type="subTitle" idx="1"/>
          </p:nvPr>
        </p:nvSpPr>
        <p:spPr>
          <a:xfrm>
            <a:off x="615109" y="5585916"/>
            <a:ext cx="10961700" cy="7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ctr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998"/>
              <a:buNone/>
              <a:defRPr sz="3998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lvl="2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lvl="3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lvl="4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lvl="5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8" name="Google Shape;448;g87ce6cf34c_0_262"/>
          <p:cNvSpPr txBox="1">
            <a:spLocks noGrp="1"/>
          </p:cNvSpPr>
          <p:nvPr>
            <p:ph type="title"/>
          </p:nvPr>
        </p:nvSpPr>
        <p:spPr>
          <a:xfrm>
            <a:off x="615109" y="4704825"/>
            <a:ext cx="10961700" cy="7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396"/>
              <a:buFont typeface="Calibri"/>
              <a:buNone/>
              <a:defRPr sz="5396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le and Content">
  <p:cSld name="2_Title and Conte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g86100b6610_0_182"/>
          <p:cNvSpPr txBox="1">
            <a:spLocks noGrp="1"/>
          </p:cNvSpPr>
          <p:nvPr>
            <p:ph type="dt" idx="10"/>
          </p:nvPr>
        </p:nvSpPr>
        <p:spPr>
          <a:xfrm>
            <a:off x="188864" y="6525004"/>
            <a:ext cx="1224300" cy="19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Calibri"/>
              <a:buChar char="●"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" name="Google Shape;39;g86100b6610_0_182"/>
          <p:cNvSpPr txBox="1">
            <a:spLocks noGrp="1"/>
          </p:cNvSpPr>
          <p:nvPr>
            <p:ph type="ftr" idx="11"/>
          </p:nvPr>
        </p:nvSpPr>
        <p:spPr>
          <a:xfrm>
            <a:off x="1414781" y="6525004"/>
            <a:ext cx="10152900" cy="19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Calibri"/>
              <a:buChar char="●"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" name="Google Shape;40;g86100b6610_0_182"/>
          <p:cNvSpPr txBox="1">
            <a:spLocks noGrp="1"/>
          </p:cNvSpPr>
          <p:nvPr>
            <p:ph type="sldNum" idx="12"/>
          </p:nvPr>
        </p:nvSpPr>
        <p:spPr>
          <a:xfrm>
            <a:off x="11569426" y="6525004"/>
            <a:ext cx="429000" cy="19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1" name="Google Shape;41;g86100b6610_0_182"/>
          <p:cNvSpPr txBox="1">
            <a:spLocks noGrp="1"/>
          </p:cNvSpPr>
          <p:nvPr>
            <p:ph type="body" idx="1"/>
          </p:nvPr>
        </p:nvSpPr>
        <p:spPr>
          <a:xfrm>
            <a:off x="190464" y="1151123"/>
            <a:ext cx="11808000" cy="55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457200" lvl="0" indent="-393700" algn="l">
              <a:lnSpc>
                <a:spcPct val="105000"/>
              </a:lnSpc>
              <a:spcBef>
                <a:spcPts val="500"/>
              </a:spcBef>
              <a:spcAft>
                <a:spcPts val="0"/>
              </a:spcAft>
              <a:buSzPts val="2600"/>
              <a:buChar char="▪"/>
              <a:defRPr sz="3400"/>
            </a:lvl1pPr>
            <a:lvl2pPr marL="914400" lvl="1" indent="-349250" algn="l">
              <a:lnSpc>
                <a:spcPct val="105000"/>
              </a:lnSpc>
              <a:spcBef>
                <a:spcPts val="500"/>
              </a:spcBef>
              <a:spcAft>
                <a:spcPts val="0"/>
              </a:spcAft>
              <a:buSzPts val="1900"/>
              <a:buChar char="▪"/>
              <a:defRPr sz="3200"/>
            </a:lvl2pPr>
            <a:lvl3pPr marL="1371600" lvl="2" indent="-342900" algn="l">
              <a:lnSpc>
                <a:spcPct val="105000"/>
              </a:lnSpc>
              <a:spcBef>
                <a:spcPts val="500"/>
              </a:spcBef>
              <a:spcAft>
                <a:spcPts val="0"/>
              </a:spcAft>
              <a:buSzPts val="1800"/>
              <a:buChar char="▪"/>
              <a:defRPr sz="3000"/>
            </a:lvl3pPr>
            <a:lvl4pPr marL="1828800" lvl="3" indent="-336550" algn="l">
              <a:lnSpc>
                <a:spcPct val="105000"/>
              </a:lnSpc>
              <a:spcBef>
                <a:spcPts val="500"/>
              </a:spcBef>
              <a:spcAft>
                <a:spcPts val="0"/>
              </a:spcAft>
              <a:buSzPts val="1700"/>
              <a:buChar char="▪"/>
              <a:defRPr sz="2800"/>
            </a:lvl4pPr>
            <a:lvl5pPr marL="2286000" lvl="4" indent="-330200" algn="l">
              <a:lnSpc>
                <a:spcPct val="105000"/>
              </a:lnSpc>
              <a:spcBef>
                <a:spcPts val="500"/>
              </a:spcBef>
              <a:spcAft>
                <a:spcPts val="0"/>
              </a:spcAft>
              <a:buSzPts val="1600"/>
              <a:buChar char="▪"/>
              <a:defRPr sz="2600"/>
            </a:lvl5pPr>
            <a:lvl6pPr marL="2743200" lvl="5" indent="-304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/>
            </a:lvl6pPr>
            <a:lvl7pPr marL="3200400" lvl="6" indent="-304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/>
            </a:lvl7pPr>
            <a:lvl8pPr marL="3657600" lvl="7" indent="-304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/>
            </a:lvl8pPr>
            <a:lvl9pPr marL="4114800" lvl="8" indent="-304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g86100b6610_0_182"/>
          <p:cNvSpPr txBox="1">
            <a:spLocks noGrp="1"/>
          </p:cNvSpPr>
          <p:nvPr>
            <p:ph type="title"/>
          </p:nvPr>
        </p:nvSpPr>
        <p:spPr>
          <a:xfrm>
            <a:off x="188865" y="40341"/>
            <a:ext cx="9580200" cy="11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rgbClr val="F3BE6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portant Example">
  <p:cSld name="Important Example"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87ce6cf34c_0_266"/>
          <p:cNvSpPr txBox="1">
            <a:spLocks noGrp="1"/>
          </p:cNvSpPr>
          <p:nvPr>
            <p:ph type="sldNum" idx="12"/>
          </p:nvPr>
        </p:nvSpPr>
        <p:spPr>
          <a:xfrm>
            <a:off x="11753030" y="6507000"/>
            <a:ext cx="3675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51" name="Google Shape;451;g87ce6cf34c_0_266"/>
          <p:cNvSpPr/>
          <p:nvPr/>
        </p:nvSpPr>
        <p:spPr>
          <a:xfrm>
            <a:off x="0" y="0"/>
            <a:ext cx="11538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2" name="Google Shape;452;g87ce6cf34c_0_266"/>
          <p:cNvSpPr txBox="1">
            <a:spLocks noGrp="1"/>
          </p:cNvSpPr>
          <p:nvPr>
            <p:ph type="body" idx="1"/>
          </p:nvPr>
        </p:nvSpPr>
        <p:spPr>
          <a:xfrm>
            <a:off x="1673561" y="1121143"/>
            <a:ext cx="10321800" cy="55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444372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398"/>
              <a:buChar char="▪"/>
              <a:defRPr>
                <a:solidFill>
                  <a:schemeClr val="dk1"/>
                </a:solidFill>
              </a:defRPr>
            </a:lvl1pPr>
            <a:lvl2pPr marL="914400" lvl="1" indent="-431672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198"/>
              <a:buChar char="▪"/>
              <a:defRPr>
                <a:solidFill>
                  <a:schemeClr val="dk1"/>
                </a:solidFill>
              </a:defRPr>
            </a:lvl2pPr>
            <a:lvl3pPr marL="1371600" lvl="2" indent="-418972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998"/>
              <a:buChar char="▪"/>
              <a:defRPr>
                <a:solidFill>
                  <a:schemeClr val="dk1"/>
                </a:solidFill>
              </a:defRPr>
            </a:lvl3pPr>
            <a:lvl4pPr marL="1828800" lvl="3" indent="-406272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798"/>
              <a:buChar char="▪"/>
              <a:defRPr>
                <a:solidFill>
                  <a:schemeClr val="dk1"/>
                </a:solidFill>
              </a:defRPr>
            </a:lvl4pPr>
            <a:lvl5pPr marL="2286000" lvl="4" indent="-393573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598"/>
              <a:buChar char="▪"/>
              <a:defRPr>
                <a:solidFill>
                  <a:schemeClr val="dk1"/>
                </a:solidFill>
              </a:defRPr>
            </a:lvl5pPr>
            <a:lvl6pPr marL="2743200" lvl="5" indent="-3429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453" name="Google Shape;453;g87ce6cf34c_0_266" descr="Software University logo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008761" y="190267"/>
            <a:ext cx="2013338" cy="690976"/>
          </a:xfrm>
          <a:prstGeom prst="rect">
            <a:avLst/>
          </a:prstGeom>
          <a:noFill/>
          <a:ln>
            <a:noFill/>
          </a:ln>
        </p:spPr>
      </p:pic>
      <p:sp>
        <p:nvSpPr>
          <p:cNvPr id="454" name="Google Shape;454;g87ce6cf34c_0_266"/>
          <p:cNvSpPr txBox="1">
            <a:spLocks noGrp="1"/>
          </p:cNvSpPr>
          <p:nvPr>
            <p:ph type="title"/>
          </p:nvPr>
        </p:nvSpPr>
        <p:spPr>
          <a:xfrm>
            <a:off x="1296957" y="100750"/>
            <a:ext cx="86256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98"/>
              <a:buFont typeface="Calibri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455" name="Google Shape;455;g87ce6cf34c_0_266"/>
          <p:cNvGrpSpPr/>
          <p:nvPr/>
        </p:nvGrpSpPr>
        <p:grpSpPr>
          <a:xfrm>
            <a:off x="392876" y="3429031"/>
            <a:ext cx="1522077" cy="2411940"/>
            <a:chOff x="3928039" y="1792355"/>
            <a:chExt cx="1830300" cy="2900361"/>
          </a:xfrm>
        </p:grpSpPr>
        <p:grpSp>
          <p:nvGrpSpPr>
            <p:cNvPr id="456" name="Google Shape;456;g87ce6cf34c_0_266"/>
            <p:cNvGrpSpPr/>
            <p:nvPr/>
          </p:nvGrpSpPr>
          <p:grpSpPr>
            <a:xfrm>
              <a:off x="3928039" y="1792355"/>
              <a:ext cx="1830300" cy="2206423"/>
              <a:chOff x="3216839" y="2404072"/>
              <a:chExt cx="1830300" cy="2206423"/>
            </a:xfrm>
          </p:grpSpPr>
          <p:sp>
            <p:nvSpPr>
              <p:cNvPr id="457" name="Google Shape;457;g87ce6cf34c_0_266"/>
              <p:cNvSpPr/>
              <p:nvPr/>
            </p:nvSpPr>
            <p:spPr>
              <a:xfrm>
                <a:off x="3216839" y="2404072"/>
                <a:ext cx="1830300" cy="1830300"/>
              </a:xfrm>
              <a:prstGeom prst="ellipse">
                <a:avLst/>
              </a:prstGeom>
              <a:solidFill>
                <a:srgbClr val="F2A40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8" name="Google Shape;458;g87ce6cf34c_0_266"/>
              <p:cNvSpPr/>
              <p:nvPr/>
            </p:nvSpPr>
            <p:spPr>
              <a:xfrm>
                <a:off x="3699615" y="3807346"/>
                <a:ext cx="1142333" cy="803148"/>
              </a:xfrm>
              <a:custGeom>
                <a:avLst/>
                <a:gdLst/>
                <a:ahLst/>
                <a:cxnLst/>
                <a:rect l="l" t="t" r="r" b="b"/>
                <a:pathLst>
                  <a:path w="1136650" h="787400" extrusionOk="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9" name="Google Shape;459;g87ce6cf34c_0_266"/>
              <p:cNvSpPr/>
              <p:nvPr/>
            </p:nvSpPr>
            <p:spPr>
              <a:xfrm flipH="1">
                <a:off x="3427237" y="3807347"/>
                <a:ext cx="1142333" cy="803148"/>
              </a:xfrm>
              <a:custGeom>
                <a:avLst/>
                <a:gdLst/>
                <a:ahLst/>
                <a:cxnLst/>
                <a:rect l="l" t="t" r="r" b="b"/>
                <a:pathLst>
                  <a:path w="1136650" h="787400" extrusionOk="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0" name="Google Shape;460;g87ce6cf34c_0_266"/>
              <p:cNvSpPr/>
              <p:nvPr/>
            </p:nvSpPr>
            <p:spPr>
              <a:xfrm>
                <a:off x="3454111" y="2482850"/>
                <a:ext cx="1504800" cy="1504800"/>
              </a:xfrm>
              <a:prstGeom prst="arc">
                <a:avLst>
                  <a:gd name="adj1" fmla="val 18068338"/>
                  <a:gd name="adj2" fmla="val 0"/>
                </a:avLst>
              </a:prstGeom>
              <a:noFill/>
              <a:ln w="38100" cap="rnd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1" name="Google Shape;461;g87ce6cf34c_0_266"/>
              <p:cNvSpPr/>
              <p:nvPr/>
            </p:nvSpPr>
            <p:spPr>
              <a:xfrm>
                <a:off x="3454111" y="2482849"/>
                <a:ext cx="1504800" cy="1504800"/>
              </a:xfrm>
              <a:prstGeom prst="arc">
                <a:avLst>
                  <a:gd name="adj1" fmla="val 17518504"/>
                  <a:gd name="adj2" fmla="val 17709817"/>
                </a:avLst>
              </a:prstGeom>
              <a:noFill/>
              <a:ln w="38100" cap="rnd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62" name="Google Shape;462;g87ce6cf34c_0_266"/>
            <p:cNvSpPr/>
            <p:nvPr/>
          </p:nvSpPr>
          <p:spPr>
            <a:xfrm>
              <a:off x="4400007" y="4324162"/>
              <a:ext cx="886500" cy="150600"/>
            </a:xfrm>
            <a:prstGeom prst="roundRect">
              <a:avLst>
                <a:gd name="adj" fmla="val 16667"/>
              </a:avLst>
            </a:prstGeom>
            <a:solidFill>
              <a:srgbClr val="F2A40D"/>
            </a:solidFill>
            <a:ln w="38100" cap="flat" cmpd="sng">
              <a:solidFill>
                <a:srgbClr val="46464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3" name="Google Shape;463;g87ce6cf34c_0_266"/>
            <p:cNvSpPr/>
            <p:nvPr/>
          </p:nvSpPr>
          <p:spPr>
            <a:xfrm>
              <a:off x="4533357" y="4542116"/>
              <a:ext cx="619800" cy="150600"/>
            </a:xfrm>
            <a:prstGeom prst="roundRect">
              <a:avLst>
                <a:gd name="adj" fmla="val 16667"/>
              </a:avLst>
            </a:prstGeom>
            <a:solidFill>
              <a:srgbClr val="F2A40D"/>
            </a:solidFill>
            <a:ln w="38100" cap="flat" cmpd="sng">
              <a:solidFill>
                <a:srgbClr val="46464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52400" dist="381000" dir="5400000" sx="70000" sy="70000" rotWithShape="0">
                <a:srgbClr val="000000">
                  <a:alpha val="298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464" name="Google Shape;464;g87ce6cf34c_0_266"/>
            <p:cNvCxnSpPr/>
            <p:nvPr/>
          </p:nvCxnSpPr>
          <p:spPr>
            <a:xfrm rot="10800000">
              <a:off x="4472539" y="2844792"/>
              <a:ext cx="161700" cy="1164300"/>
            </a:xfrm>
            <a:prstGeom prst="straightConnector1">
              <a:avLst/>
            </a:prstGeom>
            <a:solidFill>
              <a:srgbClr val="464646"/>
            </a:solidFill>
            <a:ln w="38100" cap="flat" cmpd="sng">
              <a:solidFill>
                <a:srgbClr val="464646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65" name="Google Shape;465;g87ce6cf34c_0_266"/>
            <p:cNvCxnSpPr/>
            <p:nvPr/>
          </p:nvCxnSpPr>
          <p:spPr>
            <a:xfrm rot="10800000">
              <a:off x="4578676" y="3618567"/>
              <a:ext cx="528000" cy="0"/>
            </a:xfrm>
            <a:prstGeom prst="straightConnector1">
              <a:avLst/>
            </a:prstGeom>
            <a:solidFill>
              <a:srgbClr val="464646"/>
            </a:solidFill>
            <a:ln w="38100" cap="flat" cmpd="sng">
              <a:solidFill>
                <a:srgbClr val="464646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466" name="Google Shape;466;g87ce6cf34c_0_266"/>
            <p:cNvGrpSpPr/>
            <p:nvPr/>
          </p:nvGrpSpPr>
          <p:grpSpPr>
            <a:xfrm>
              <a:off x="4203422" y="2479220"/>
              <a:ext cx="436768" cy="448542"/>
              <a:chOff x="2320371" y="2903541"/>
              <a:chExt cx="332472" cy="302680"/>
            </a:xfrm>
          </p:grpSpPr>
          <p:cxnSp>
            <p:nvCxnSpPr>
              <p:cNvPr id="467" name="Google Shape;467;g87ce6cf34c_0_266"/>
              <p:cNvCxnSpPr/>
              <p:nvPr/>
            </p:nvCxnSpPr>
            <p:spPr>
              <a:xfrm rot="10800000">
                <a:off x="2321643" y="3055021"/>
                <a:ext cx="331200" cy="151200"/>
              </a:xfrm>
              <a:prstGeom prst="straightConnector1">
                <a:avLst/>
              </a:prstGeom>
              <a:noFill/>
              <a:ln w="38100" cap="rnd" cmpd="sng">
                <a:solidFill>
                  <a:srgbClr val="464646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468" name="Google Shape;468;g87ce6cf34c_0_266"/>
              <p:cNvCxnSpPr/>
              <p:nvPr/>
            </p:nvCxnSpPr>
            <p:spPr>
              <a:xfrm flipH="1">
                <a:off x="2320371" y="2903541"/>
                <a:ext cx="331200" cy="151200"/>
              </a:xfrm>
              <a:prstGeom prst="straightConnector1">
                <a:avLst/>
              </a:prstGeom>
              <a:noFill/>
              <a:ln w="38100" cap="rnd" cmpd="sng">
                <a:solidFill>
                  <a:srgbClr val="464646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cxnSp>
          <p:nvCxnSpPr>
            <p:cNvPr id="469" name="Google Shape;469;g87ce6cf34c_0_266"/>
            <p:cNvCxnSpPr/>
            <p:nvPr/>
          </p:nvCxnSpPr>
          <p:spPr>
            <a:xfrm rot="10800000" flipH="1">
              <a:off x="5048904" y="2844792"/>
              <a:ext cx="142500" cy="1164300"/>
            </a:xfrm>
            <a:prstGeom prst="straightConnector1">
              <a:avLst/>
            </a:prstGeom>
            <a:solidFill>
              <a:srgbClr val="464646"/>
            </a:solidFill>
            <a:ln w="38100" cap="flat" cmpd="sng">
              <a:solidFill>
                <a:srgbClr val="46464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70" name="Google Shape;470;g87ce6cf34c_0_266"/>
            <p:cNvSpPr/>
            <p:nvPr/>
          </p:nvSpPr>
          <p:spPr>
            <a:xfrm>
              <a:off x="4355556" y="4106208"/>
              <a:ext cx="975300" cy="150600"/>
            </a:xfrm>
            <a:prstGeom prst="roundRect">
              <a:avLst>
                <a:gd name="adj" fmla="val 16667"/>
              </a:avLst>
            </a:prstGeom>
            <a:solidFill>
              <a:srgbClr val="F2A40D"/>
            </a:solidFill>
            <a:ln w="38100" cap="flat" cmpd="sng">
              <a:solidFill>
                <a:srgbClr val="46464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71" name="Google Shape;471;g87ce6cf34c_0_266"/>
            <p:cNvGrpSpPr/>
            <p:nvPr/>
          </p:nvGrpSpPr>
          <p:grpSpPr>
            <a:xfrm flipH="1">
              <a:off x="5035118" y="2479220"/>
              <a:ext cx="436768" cy="448542"/>
              <a:chOff x="2320371" y="2903541"/>
              <a:chExt cx="332472" cy="302680"/>
            </a:xfrm>
          </p:grpSpPr>
          <p:cxnSp>
            <p:nvCxnSpPr>
              <p:cNvPr id="472" name="Google Shape;472;g87ce6cf34c_0_266"/>
              <p:cNvCxnSpPr/>
              <p:nvPr/>
            </p:nvCxnSpPr>
            <p:spPr>
              <a:xfrm rot="10800000">
                <a:off x="2321643" y="3055021"/>
                <a:ext cx="331200" cy="151200"/>
              </a:xfrm>
              <a:prstGeom prst="straightConnector1">
                <a:avLst/>
              </a:prstGeom>
              <a:noFill/>
              <a:ln w="38100" cap="rnd" cmpd="sng">
                <a:solidFill>
                  <a:srgbClr val="464646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473" name="Google Shape;473;g87ce6cf34c_0_266"/>
              <p:cNvCxnSpPr/>
              <p:nvPr/>
            </p:nvCxnSpPr>
            <p:spPr>
              <a:xfrm flipH="1">
                <a:off x="2320371" y="2903541"/>
                <a:ext cx="331200" cy="151200"/>
              </a:xfrm>
              <a:prstGeom prst="straightConnector1">
                <a:avLst/>
              </a:prstGeom>
              <a:noFill/>
              <a:ln w="38100" cap="rnd" cmpd="sng">
                <a:solidFill>
                  <a:srgbClr val="464646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</p:grp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portant Concept">
  <p:cSld name="Important Concept"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87ce6cf34c_0_291"/>
          <p:cNvSpPr txBox="1">
            <a:spLocks noGrp="1"/>
          </p:cNvSpPr>
          <p:nvPr>
            <p:ph type="sldNum" idx="12"/>
          </p:nvPr>
        </p:nvSpPr>
        <p:spPr>
          <a:xfrm>
            <a:off x="11753030" y="6507000"/>
            <a:ext cx="3675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76" name="Google Shape;476;g87ce6cf34c_0_291"/>
          <p:cNvSpPr/>
          <p:nvPr/>
        </p:nvSpPr>
        <p:spPr>
          <a:xfrm>
            <a:off x="0" y="0"/>
            <a:ext cx="11538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7" name="Google Shape;477;g87ce6cf34c_0_291"/>
          <p:cNvSpPr txBox="1">
            <a:spLocks noGrp="1"/>
          </p:cNvSpPr>
          <p:nvPr>
            <p:ph type="body" idx="1"/>
          </p:nvPr>
        </p:nvSpPr>
        <p:spPr>
          <a:xfrm>
            <a:off x="1866000" y="1121143"/>
            <a:ext cx="10129200" cy="55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444372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398"/>
              <a:buChar char="▪"/>
              <a:defRPr>
                <a:solidFill>
                  <a:schemeClr val="dk1"/>
                </a:solidFill>
              </a:defRPr>
            </a:lvl1pPr>
            <a:lvl2pPr marL="914400" lvl="1" indent="-431672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198"/>
              <a:buChar char="▪"/>
              <a:defRPr>
                <a:solidFill>
                  <a:schemeClr val="dk1"/>
                </a:solidFill>
              </a:defRPr>
            </a:lvl2pPr>
            <a:lvl3pPr marL="1371600" lvl="2" indent="-418972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998"/>
              <a:buChar char="▪"/>
              <a:defRPr>
                <a:solidFill>
                  <a:schemeClr val="dk1"/>
                </a:solidFill>
              </a:defRPr>
            </a:lvl3pPr>
            <a:lvl4pPr marL="1828800" lvl="3" indent="-406272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798"/>
              <a:buChar char="▪"/>
              <a:defRPr>
                <a:solidFill>
                  <a:schemeClr val="dk1"/>
                </a:solidFill>
              </a:defRPr>
            </a:lvl4pPr>
            <a:lvl5pPr marL="2286000" lvl="4" indent="-393573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598"/>
              <a:buChar char="▪"/>
              <a:defRPr>
                <a:solidFill>
                  <a:schemeClr val="dk1"/>
                </a:solidFill>
              </a:defRPr>
            </a:lvl5pPr>
            <a:lvl6pPr marL="2743200" lvl="5" indent="-3429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478" name="Google Shape;478;g87ce6cf34c_0_291" descr="Software University logo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008761" y="190267"/>
            <a:ext cx="2013338" cy="690976"/>
          </a:xfrm>
          <a:prstGeom prst="rect">
            <a:avLst/>
          </a:prstGeom>
          <a:noFill/>
          <a:ln>
            <a:noFill/>
          </a:ln>
        </p:spPr>
      </p:pic>
      <p:sp>
        <p:nvSpPr>
          <p:cNvPr id="479" name="Google Shape;479;g87ce6cf34c_0_291"/>
          <p:cNvSpPr txBox="1">
            <a:spLocks noGrp="1"/>
          </p:cNvSpPr>
          <p:nvPr>
            <p:ph type="title"/>
          </p:nvPr>
        </p:nvSpPr>
        <p:spPr>
          <a:xfrm>
            <a:off x="1296957" y="100750"/>
            <a:ext cx="86256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98"/>
              <a:buFont typeface="Calibri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480" name="Google Shape;480;g87ce6cf34c_0_291"/>
          <p:cNvGrpSpPr/>
          <p:nvPr/>
        </p:nvGrpSpPr>
        <p:grpSpPr>
          <a:xfrm>
            <a:off x="185187" y="1868225"/>
            <a:ext cx="1937556" cy="3070322"/>
            <a:chOff x="3928039" y="1792355"/>
            <a:chExt cx="1830300" cy="2900361"/>
          </a:xfrm>
        </p:grpSpPr>
        <p:grpSp>
          <p:nvGrpSpPr>
            <p:cNvPr id="481" name="Google Shape;481;g87ce6cf34c_0_291"/>
            <p:cNvGrpSpPr/>
            <p:nvPr/>
          </p:nvGrpSpPr>
          <p:grpSpPr>
            <a:xfrm>
              <a:off x="3928039" y="1792355"/>
              <a:ext cx="1830300" cy="2206423"/>
              <a:chOff x="3216839" y="2404072"/>
              <a:chExt cx="1830300" cy="2206423"/>
            </a:xfrm>
          </p:grpSpPr>
          <p:sp>
            <p:nvSpPr>
              <p:cNvPr id="482" name="Google Shape;482;g87ce6cf34c_0_291"/>
              <p:cNvSpPr/>
              <p:nvPr/>
            </p:nvSpPr>
            <p:spPr>
              <a:xfrm>
                <a:off x="3216839" y="2404072"/>
                <a:ext cx="1830300" cy="1830300"/>
              </a:xfrm>
              <a:prstGeom prst="ellipse">
                <a:avLst/>
              </a:prstGeom>
              <a:solidFill>
                <a:srgbClr val="F2A40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3" name="Google Shape;483;g87ce6cf34c_0_291"/>
              <p:cNvSpPr/>
              <p:nvPr/>
            </p:nvSpPr>
            <p:spPr>
              <a:xfrm>
                <a:off x="3699615" y="3807346"/>
                <a:ext cx="1142333" cy="803148"/>
              </a:xfrm>
              <a:custGeom>
                <a:avLst/>
                <a:gdLst/>
                <a:ahLst/>
                <a:cxnLst/>
                <a:rect l="l" t="t" r="r" b="b"/>
                <a:pathLst>
                  <a:path w="1136650" h="787400" extrusionOk="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4" name="Google Shape;484;g87ce6cf34c_0_291"/>
              <p:cNvSpPr/>
              <p:nvPr/>
            </p:nvSpPr>
            <p:spPr>
              <a:xfrm flipH="1">
                <a:off x="3427237" y="3807347"/>
                <a:ext cx="1142333" cy="803148"/>
              </a:xfrm>
              <a:custGeom>
                <a:avLst/>
                <a:gdLst/>
                <a:ahLst/>
                <a:cxnLst/>
                <a:rect l="l" t="t" r="r" b="b"/>
                <a:pathLst>
                  <a:path w="1136650" h="787400" extrusionOk="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5" name="Google Shape;485;g87ce6cf34c_0_291"/>
              <p:cNvSpPr/>
              <p:nvPr/>
            </p:nvSpPr>
            <p:spPr>
              <a:xfrm>
                <a:off x="3454111" y="2482850"/>
                <a:ext cx="1504800" cy="1504800"/>
              </a:xfrm>
              <a:prstGeom prst="arc">
                <a:avLst>
                  <a:gd name="adj1" fmla="val 18068338"/>
                  <a:gd name="adj2" fmla="val 0"/>
                </a:avLst>
              </a:prstGeom>
              <a:noFill/>
              <a:ln w="38100" cap="rnd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6" name="Google Shape;486;g87ce6cf34c_0_291"/>
              <p:cNvSpPr/>
              <p:nvPr/>
            </p:nvSpPr>
            <p:spPr>
              <a:xfrm>
                <a:off x="3454111" y="2482849"/>
                <a:ext cx="1504800" cy="1504800"/>
              </a:xfrm>
              <a:prstGeom prst="arc">
                <a:avLst>
                  <a:gd name="adj1" fmla="val 17518504"/>
                  <a:gd name="adj2" fmla="val 17709817"/>
                </a:avLst>
              </a:prstGeom>
              <a:noFill/>
              <a:ln w="38100" cap="rnd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87" name="Google Shape;487;g87ce6cf34c_0_291"/>
            <p:cNvSpPr/>
            <p:nvPr/>
          </p:nvSpPr>
          <p:spPr>
            <a:xfrm>
              <a:off x="4400007" y="4324162"/>
              <a:ext cx="886500" cy="150600"/>
            </a:xfrm>
            <a:prstGeom prst="roundRect">
              <a:avLst>
                <a:gd name="adj" fmla="val 16667"/>
              </a:avLst>
            </a:prstGeom>
            <a:solidFill>
              <a:srgbClr val="F2A40D"/>
            </a:solidFill>
            <a:ln w="38100" cap="flat" cmpd="sng">
              <a:solidFill>
                <a:srgbClr val="46464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8" name="Google Shape;488;g87ce6cf34c_0_291"/>
            <p:cNvSpPr/>
            <p:nvPr/>
          </p:nvSpPr>
          <p:spPr>
            <a:xfrm>
              <a:off x="4533357" y="4542116"/>
              <a:ext cx="619800" cy="150600"/>
            </a:xfrm>
            <a:prstGeom prst="roundRect">
              <a:avLst>
                <a:gd name="adj" fmla="val 16667"/>
              </a:avLst>
            </a:prstGeom>
            <a:solidFill>
              <a:srgbClr val="F2A40D"/>
            </a:solidFill>
            <a:ln w="38100" cap="flat" cmpd="sng">
              <a:solidFill>
                <a:srgbClr val="46464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52400" dist="381000" dir="5400000" sx="70000" sy="70000" rotWithShape="0">
                <a:srgbClr val="000000">
                  <a:alpha val="298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489" name="Google Shape;489;g87ce6cf34c_0_291"/>
            <p:cNvCxnSpPr/>
            <p:nvPr/>
          </p:nvCxnSpPr>
          <p:spPr>
            <a:xfrm rot="10800000">
              <a:off x="4472539" y="2844792"/>
              <a:ext cx="161700" cy="1164300"/>
            </a:xfrm>
            <a:prstGeom prst="straightConnector1">
              <a:avLst/>
            </a:prstGeom>
            <a:solidFill>
              <a:srgbClr val="464646"/>
            </a:solidFill>
            <a:ln w="38100" cap="flat" cmpd="sng">
              <a:solidFill>
                <a:srgbClr val="464646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90" name="Google Shape;490;g87ce6cf34c_0_291"/>
            <p:cNvCxnSpPr/>
            <p:nvPr/>
          </p:nvCxnSpPr>
          <p:spPr>
            <a:xfrm rot="10800000">
              <a:off x="4578676" y="3618567"/>
              <a:ext cx="528000" cy="0"/>
            </a:xfrm>
            <a:prstGeom prst="straightConnector1">
              <a:avLst/>
            </a:prstGeom>
            <a:solidFill>
              <a:srgbClr val="464646"/>
            </a:solidFill>
            <a:ln w="38100" cap="flat" cmpd="sng">
              <a:solidFill>
                <a:srgbClr val="464646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491" name="Google Shape;491;g87ce6cf34c_0_291"/>
            <p:cNvGrpSpPr/>
            <p:nvPr/>
          </p:nvGrpSpPr>
          <p:grpSpPr>
            <a:xfrm>
              <a:off x="4203422" y="2479220"/>
              <a:ext cx="436768" cy="448542"/>
              <a:chOff x="2320371" y="2903541"/>
              <a:chExt cx="332472" cy="302680"/>
            </a:xfrm>
          </p:grpSpPr>
          <p:cxnSp>
            <p:nvCxnSpPr>
              <p:cNvPr id="492" name="Google Shape;492;g87ce6cf34c_0_291"/>
              <p:cNvCxnSpPr/>
              <p:nvPr/>
            </p:nvCxnSpPr>
            <p:spPr>
              <a:xfrm rot="10800000">
                <a:off x="2321643" y="3055021"/>
                <a:ext cx="331200" cy="151200"/>
              </a:xfrm>
              <a:prstGeom prst="straightConnector1">
                <a:avLst/>
              </a:prstGeom>
              <a:noFill/>
              <a:ln w="38100" cap="rnd" cmpd="sng">
                <a:solidFill>
                  <a:srgbClr val="464646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493" name="Google Shape;493;g87ce6cf34c_0_291"/>
              <p:cNvCxnSpPr/>
              <p:nvPr/>
            </p:nvCxnSpPr>
            <p:spPr>
              <a:xfrm flipH="1">
                <a:off x="2320371" y="2903541"/>
                <a:ext cx="331200" cy="151200"/>
              </a:xfrm>
              <a:prstGeom prst="straightConnector1">
                <a:avLst/>
              </a:prstGeom>
              <a:noFill/>
              <a:ln w="38100" cap="rnd" cmpd="sng">
                <a:solidFill>
                  <a:srgbClr val="464646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cxnSp>
          <p:nvCxnSpPr>
            <p:cNvPr id="494" name="Google Shape;494;g87ce6cf34c_0_291"/>
            <p:cNvCxnSpPr/>
            <p:nvPr/>
          </p:nvCxnSpPr>
          <p:spPr>
            <a:xfrm rot="10800000" flipH="1">
              <a:off x="5048904" y="2844792"/>
              <a:ext cx="142500" cy="1164300"/>
            </a:xfrm>
            <a:prstGeom prst="straightConnector1">
              <a:avLst/>
            </a:prstGeom>
            <a:solidFill>
              <a:srgbClr val="464646"/>
            </a:solidFill>
            <a:ln w="38100" cap="flat" cmpd="sng">
              <a:solidFill>
                <a:srgbClr val="46464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95" name="Google Shape;495;g87ce6cf34c_0_291"/>
            <p:cNvSpPr/>
            <p:nvPr/>
          </p:nvSpPr>
          <p:spPr>
            <a:xfrm>
              <a:off x="4355556" y="4106208"/>
              <a:ext cx="975300" cy="150600"/>
            </a:xfrm>
            <a:prstGeom prst="roundRect">
              <a:avLst>
                <a:gd name="adj" fmla="val 16667"/>
              </a:avLst>
            </a:prstGeom>
            <a:solidFill>
              <a:srgbClr val="F2A40D"/>
            </a:solidFill>
            <a:ln w="38100" cap="flat" cmpd="sng">
              <a:solidFill>
                <a:srgbClr val="46464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96" name="Google Shape;496;g87ce6cf34c_0_291"/>
            <p:cNvGrpSpPr/>
            <p:nvPr/>
          </p:nvGrpSpPr>
          <p:grpSpPr>
            <a:xfrm flipH="1">
              <a:off x="5035118" y="2479220"/>
              <a:ext cx="436768" cy="448542"/>
              <a:chOff x="2320371" y="2903541"/>
              <a:chExt cx="332472" cy="302680"/>
            </a:xfrm>
          </p:grpSpPr>
          <p:cxnSp>
            <p:nvCxnSpPr>
              <p:cNvPr id="497" name="Google Shape;497;g87ce6cf34c_0_291"/>
              <p:cNvCxnSpPr/>
              <p:nvPr/>
            </p:nvCxnSpPr>
            <p:spPr>
              <a:xfrm rot="10800000">
                <a:off x="2321643" y="3055021"/>
                <a:ext cx="331200" cy="151200"/>
              </a:xfrm>
              <a:prstGeom prst="straightConnector1">
                <a:avLst/>
              </a:prstGeom>
              <a:noFill/>
              <a:ln w="38100" cap="rnd" cmpd="sng">
                <a:solidFill>
                  <a:srgbClr val="464646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498" name="Google Shape;498;g87ce6cf34c_0_291"/>
              <p:cNvCxnSpPr/>
              <p:nvPr/>
            </p:nvCxnSpPr>
            <p:spPr>
              <a:xfrm flipH="1">
                <a:off x="2320371" y="2903541"/>
                <a:ext cx="331200" cy="151200"/>
              </a:xfrm>
              <a:prstGeom prst="straightConnector1">
                <a:avLst/>
              </a:prstGeom>
              <a:noFill/>
              <a:ln w="38100" cap="rnd" cmpd="sng">
                <a:solidFill>
                  <a:srgbClr val="464646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</p:grpSp>
      <p:cxnSp>
        <p:nvCxnSpPr>
          <p:cNvPr id="499" name="Google Shape;499;g87ce6cf34c_0_291"/>
          <p:cNvCxnSpPr>
            <a:stCxn id="483" idx="2"/>
          </p:cNvCxnSpPr>
          <p:nvPr/>
        </p:nvCxnSpPr>
        <p:spPr>
          <a:xfrm rot="10800000">
            <a:off x="673739" y="4203953"/>
            <a:ext cx="955200" cy="0"/>
          </a:xfrm>
          <a:prstGeom prst="straightConnector1">
            <a:avLst/>
          </a:prstGeom>
          <a:solidFill>
            <a:srgbClr val="464646"/>
          </a:solidFill>
          <a:ln w="38100" cap="flat" cmpd="sng">
            <a:solidFill>
              <a:srgbClr val="464646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 Slide">
  <p:cSld name="Comparison Slide"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87ce6cf34c_0_317"/>
          <p:cNvSpPr/>
          <p:nvPr/>
        </p:nvSpPr>
        <p:spPr>
          <a:xfrm>
            <a:off x="2" y="6264000"/>
            <a:ext cx="12192000" cy="594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850" tIns="60925" rIns="12185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2" name="Google Shape;502;g87ce6cf34c_0_317"/>
          <p:cNvSpPr txBox="1">
            <a:spLocks noGrp="1"/>
          </p:cNvSpPr>
          <p:nvPr>
            <p:ph type="sldNum" idx="12"/>
          </p:nvPr>
        </p:nvSpPr>
        <p:spPr>
          <a:xfrm>
            <a:off x="11753030" y="6462000"/>
            <a:ext cx="3675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03" name="Google Shape;503;g87ce6cf34c_0_317"/>
          <p:cNvSpPr/>
          <p:nvPr/>
        </p:nvSpPr>
        <p:spPr>
          <a:xfrm>
            <a:off x="5161650" y="4824665"/>
            <a:ext cx="1868700" cy="1868700"/>
          </a:xfrm>
          <a:prstGeom prst="ellipse">
            <a:avLst/>
          </a:prstGeom>
          <a:solidFill>
            <a:schemeClr val="dk2"/>
          </a:solidFill>
          <a:ln w="635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04" name="Google Shape;504;g87ce6cf34c_0_317" descr="Software University logo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616551" y="5206773"/>
            <a:ext cx="958900" cy="1184869"/>
          </a:xfrm>
          <a:prstGeom prst="rect">
            <a:avLst/>
          </a:prstGeom>
          <a:noFill/>
          <a:ln>
            <a:noFill/>
          </a:ln>
        </p:spPr>
      </p:pic>
      <p:sp>
        <p:nvSpPr>
          <p:cNvPr id="505" name="Google Shape;505;g87ce6cf34c_0_317"/>
          <p:cNvSpPr txBox="1">
            <a:spLocks noGrp="1"/>
          </p:cNvSpPr>
          <p:nvPr>
            <p:ph type="body" idx="1"/>
          </p:nvPr>
        </p:nvSpPr>
        <p:spPr>
          <a:xfrm>
            <a:off x="6456000" y="1195931"/>
            <a:ext cx="5545500" cy="49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444372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398"/>
              <a:buChar char="▪"/>
              <a:defRPr/>
            </a:lvl1pPr>
            <a:lvl2pPr marL="914400" lvl="1" indent="-431672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198"/>
              <a:buChar char="▪"/>
              <a:defRPr/>
            </a:lvl2pPr>
            <a:lvl3pPr marL="1371600" lvl="2" indent="-418972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998"/>
              <a:buChar char="▪"/>
              <a:defRPr/>
            </a:lvl3pPr>
            <a:lvl4pPr marL="1828800" lvl="3" indent="-406272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798"/>
              <a:buChar char="▪"/>
              <a:defRPr/>
            </a:lvl4pPr>
            <a:lvl5pPr marL="2286000" lvl="4" indent="-393573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598"/>
              <a:buChar char="▪"/>
              <a:defRPr/>
            </a:lvl5pPr>
            <a:lvl6pPr marL="2743200" lvl="5" indent="-3429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6" name="Google Shape;506;g87ce6cf34c_0_317"/>
          <p:cNvSpPr txBox="1">
            <a:spLocks noGrp="1"/>
          </p:cNvSpPr>
          <p:nvPr>
            <p:ph type="body" idx="2"/>
          </p:nvPr>
        </p:nvSpPr>
        <p:spPr>
          <a:xfrm>
            <a:off x="190402" y="1195931"/>
            <a:ext cx="5545500" cy="49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444372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398"/>
              <a:buChar char="▪"/>
              <a:defRPr/>
            </a:lvl1pPr>
            <a:lvl2pPr marL="914400" lvl="1" indent="-431672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198"/>
              <a:buChar char="▪"/>
              <a:defRPr/>
            </a:lvl2pPr>
            <a:lvl3pPr marL="1371600" lvl="2" indent="-418972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998"/>
              <a:buChar char="▪"/>
              <a:defRPr/>
            </a:lvl3pPr>
            <a:lvl4pPr marL="1828800" lvl="3" indent="-406272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798"/>
              <a:buChar char="▪"/>
              <a:defRPr/>
            </a:lvl4pPr>
            <a:lvl5pPr marL="2286000" lvl="4" indent="-393573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598"/>
              <a:buChar char="▪"/>
              <a:defRPr/>
            </a:lvl5pPr>
            <a:lvl6pPr marL="2743200" lvl="5" indent="-3429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7" name="Google Shape;507;g87ce6cf34c_0_317"/>
          <p:cNvSpPr/>
          <p:nvPr/>
        </p:nvSpPr>
        <p:spPr>
          <a:xfrm>
            <a:off x="0" y="0"/>
            <a:ext cx="12196800" cy="1095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08" name="Google Shape;508;g87ce6cf34c_0_317" descr="Software University logo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067957" y="253936"/>
            <a:ext cx="1915703" cy="559235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Google Shape;509;g87ce6cf34c_0_317"/>
          <p:cNvSpPr txBox="1">
            <a:spLocks noGrp="1"/>
          </p:cNvSpPr>
          <p:nvPr>
            <p:ph type="title"/>
          </p:nvPr>
        </p:nvSpPr>
        <p:spPr>
          <a:xfrm>
            <a:off x="190406" y="100750"/>
            <a:ext cx="97155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estions Slide">
  <p:cSld name="Questions Slide">
    <p:bg>
      <p:bgPr>
        <a:solidFill>
          <a:schemeClr val="lt2"/>
        </a:solidFill>
        <a:effectLst/>
      </p:bgPr>
    </p:bg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87ce6cf34c_0_327"/>
          <p:cNvSpPr/>
          <p:nvPr/>
        </p:nvSpPr>
        <p:spPr>
          <a:xfrm>
            <a:off x="0" y="6371332"/>
            <a:ext cx="12195300" cy="487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2" name="Google Shape;512;g87ce6cf34c_0_327"/>
          <p:cNvSpPr/>
          <p:nvPr/>
        </p:nvSpPr>
        <p:spPr>
          <a:xfrm>
            <a:off x="111000" y="6454758"/>
            <a:ext cx="11970000" cy="25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© SoftUni - </a:t>
            </a:r>
            <a:r>
              <a:rPr lang="en-US" sz="1600" u="sng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  <a:hlinkClick r:id="rId2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https://about.softuni.bg</a:t>
            </a:r>
            <a:r>
              <a:rPr lang="en-US" sz="16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. Copyrighted document. Unauthorized copy, reproduction or use is not permitted.</a:t>
            </a:r>
            <a:endParaRPr sz="240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13" name="Google Shape;513;g87ce6cf34c_0_327" descr="SoftUni mascot with open han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2586" y="2898830"/>
            <a:ext cx="2451607" cy="295974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14" name="Google Shape;514;g87ce6cf34c_0_327"/>
          <p:cNvGrpSpPr/>
          <p:nvPr/>
        </p:nvGrpSpPr>
        <p:grpSpPr>
          <a:xfrm>
            <a:off x="3332216" y="1702473"/>
            <a:ext cx="8314909" cy="3543782"/>
            <a:chOff x="3332216" y="1702473"/>
            <a:chExt cx="8314909" cy="3543782"/>
          </a:xfrm>
        </p:grpSpPr>
        <p:pic>
          <p:nvPicPr>
            <p:cNvPr id="515" name="Google Shape;515;g87ce6cf34c_0_327" descr="SoftUni Kids logo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0516883" y="3776294"/>
              <a:ext cx="1130242" cy="13892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6" name="Google Shape;516;g87ce6cf34c_0_327" descr="SoftUni Foundation logo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9053913" y="3788231"/>
              <a:ext cx="1166400" cy="13507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7" name="Google Shape;517;g87ce6cf34c_0_327" descr="SoftUni Digital logo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7657695" y="3789000"/>
              <a:ext cx="1084614" cy="14572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8" name="Google Shape;518;g87ce6cf34c_0_327" descr="SoftUni Creative logo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6173913" y="3776293"/>
              <a:ext cx="1166400" cy="138925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9" name="Google Shape;519;g87ce6cf34c_0_327" descr="SoftUni Svetlina logo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4735029" y="3776293"/>
              <a:ext cx="1166400" cy="140222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0" name="Google Shape;520;g87ce6cf34c_0_327" descr="Software University logo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3332216" y="3776295"/>
              <a:ext cx="1164654" cy="144000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521" name="Google Shape;521;g87ce6cf34c_0_327"/>
            <p:cNvCxnSpPr/>
            <p:nvPr/>
          </p:nvCxnSpPr>
          <p:spPr>
            <a:xfrm>
              <a:off x="11077113" y="3335565"/>
              <a:ext cx="0" cy="236100"/>
            </a:xfrm>
            <a:prstGeom prst="straightConnector1">
              <a:avLst/>
            </a:prstGeom>
            <a:noFill/>
            <a:ln w="25400" cap="flat" cmpd="sng">
              <a:solidFill>
                <a:srgbClr val="FF9D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22" name="Google Shape;522;g87ce6cf34c_0_327"/>
            <p:cNvCxnSpPr/>
            <p:nvPr/>
          </p:nvCxnSpPr>
          <p:spPr>
            <a:xfrm>
              <a:off x="9637113" y="3329215"/>
              <a:ext cx="0" cy="236100"/>
            </a:xfrm>
            <a:prstGeom prst="straightConnector1">
              <a:avLst/>
            </a:prstGeom>
            <a:noFill/>
            <a:ln w="25400" cap="flat" cmpd="sng">
              <a:solidFill>
                <a:srgbClr val="FF9D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23" name="Google Shape;523;g87ce6cf34c_0_327"/>
            <p:cNvCxnSpPr/>
            <p:nvPr/>
          </p:nvCxnSpPr>
          <p:spPr>
            <a:xfrm>
              <a:off x="8197113" y="3329215"/>
              <a:ext cx="0" cy="236100"/>
            </a:xfrm>
            <a:prstGeom prst="straightConnector1">
              <a:avLst/>
            </a:prstGeom>
            <a:noFill/>
            <a:ln w="25400" cap="flat" cmpd="sng">
              <a:solidFill>
                <a:srgbClr val="FF9D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24" name="Google Shape;524;g87ce6cf34c_0_327"/>
            <p:cNvCxnSpPr/>
            <p:nvPr/>
          </p:nvCxnSpPr>
          <p:spPr>
            <a:xfrm>
              <a:off x="6757113" y="3329215"/>
              <a:ext cx="0" cy="236100"/>
            </a:xfrm>
            <a:prstGeom prst="straightConnector1">
              <a:avLst/>
            </a:prstGeom>
            <a:noFill/>
            <a:ln w="25400" cap="flat" cmpd="sng">
              <a:solidFill>
                <a:srgbClr val="FF9D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25" name="Google Shape;525;g87ce6cf34c_0_327"/>
            <p:cNvCxnSpPr/>
            <p:nvPr/>
          </p:nvCxnSpPr>
          <p:spPr>
            <a:xfrm>
              <a:off x="5309913" y="3335565"/>
              <a:ext cx="0" cy="236100"/>
            </a:xfrm>
            <a:prstGeom prst="straightConnector1">
              <a:avLst/>
            </a:prstGeom>
            <a:noFill/>
            <a:ln w="25400" cap="flat" cmpd="sng">
              <a:solidFill>
                <a:srgbClr val="FF9D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26" name="Google Shape;526;g87ce6cf34c_0_327"/>
            <p:cNvCxnSpPr/>
            <p:nvPr/>
          </p:nvCxnSpPr>
          <p:spPr>
            <a:xfrm>
              <a:off x="3915327" y="3335565"/>
              <a:ext cx="0" cy="236100"/>
            </a:xfrm>
            <a:prstGeom prst="straightConnector1">
              <a:avLst/>
            </a:prstGeom>
            <a:noFill/>
            <a:ln w="25400" cap="flat" cmpd="sng">
              <a:solidFill>
                <a:srgbClr val="FF9D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27" name="Google Shape;527;g87ce6cf34c_0_327"/>
            <p:cNvCxnSpPr/>
            <p:nvPr/>
          </p:nvCxnSpPr>
          <p:spPr>
            <a:xfrm>
              <a:off x="3915327" y="3335565"/>
              <a:ext cx="7161900" cy="0"/>
            </a:xfrm>
            <a:prstGeom prst="straightConnector1">
              <a:avLst/>
            </a:prstGeom>
            <a:noFill/>
            <a:ln w="25400" cap="flat" cmpd="sng">
              <a:solidFill>
                <a:srgbClr val="FF9D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28" name="Google Shape;528;g87ce6cf34c_0_327"/>
            <p:cNvCxnSpPr/>
            <p:nvPr/>
          </p:nvCxnSpPr>
          <p:spPr>
            <a:xfrm>
              <a:off x="7496220" y="3092995"/>
              <a:ext cx="0" cy="236100"/>
            </a:xfrm>
            <a:prstGeom prst="straightConnector1">
              <a:avLst/>
            </a:prstGeom>
            <a:noFill/>
            <a:ln w="25400" cap="flat" cmpd="sng">
              <a:solidFill>
                <a:srgbClr val="FF9D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pic>
          <p:nvPicPr>
            <p:cNvPr id="529" name="Google Shape;529;g87ce6cf34c_0_327" descr="SoftUni logo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6896770" y="1702473"/>
              <a:ext cx="1198901" cy="119890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30" name="Google Shape;530;g87ce6cf34c_0_327"/>
          <p:cNvSpPr txBox="1">
            <a:spLocks noGrp="1"/>
          </p:cNvSpPr>
          <p:nvPr>
            <p:ph type="title"/>
          </p:nvPr>
        </p:nvSpPr>
        <p:spPr>
          <a:xfrm>
            <a:off x="809628" y="703244"/>
            <a:ext cx="5916300" cy="10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531" name="Google Shape;531;g87ce6cf34c_0_327" descr="Software University logo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10008761" y="190267"/>
            <a:ext cx="2013338" cy="69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bout Slide">
  <p:cSld name="About Slide"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87ce6cf34c_0_349"/>
          <p:cNvSpPr txBox="1">
            <a:spLocks noGrp="1"/>
          </p:cNvSpPr>
          <p:nvPr>
            <p:ph type="sldNum" idx="12"/>
          </p:nvPr>
        </p:nvSpPr>
        <p:spPr>
          <a:xfrm>
            <a:off x="11753030" y="6507000"/>
            <a:ext cx="3675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34" name="Google Shape;534;g87ce6cf34c_0_349" descr="Forum icon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24350" y="5249556"/>
            <a:ext cx="970156" cy="965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35" name="Google Shape;535;g87ce6cf34c_0_349" descr="Facebook logo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507451" y="3689937"/>
            <a:ext cx="1003954" cy="1017562"/>
          </a:xfrm>
          <a:prstGeom prst="rect">
            <a:avLst/>
          </a:prstGeom>
          <a:noFill/>
          <a:ln>
            <a:noFill/>
          </a:ln>
        </p:spPr>
      </p:pic>
      <p:pic>
        <p:nvPicPr>
          <p:cNvPr id="536" name="Google Shape;536;g87ce6cf34c_0_349" descr="Software University logo">
            <a:hlinkClick r:id="rId6"/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0413401" y="1674000"/>
            <a:ext cx="1192056" cy="1473881"/>
          </a:xfrm>
          <a:prstGeom prst="rect">
            <a:avLst/>
          </a:prstGeom>
          <a:noFill/>
          <a:ln>
            <a:noFill/>
          </a:ln>
        </p:spPr>
      </p:pic>
      <p:pic>
        <p:nvPicPr>
          <p:cNvPr id="537" name="Google Shape;537;g87ce6cf34c_0_349" descr="SoftUni mascot">
            <a:hlinkClick r:id="rId8"/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7181957" y="2584289"/>
            <a:ext cx="2732955" cy="3630993"/>
          </a:xfrm>
          <a:prstGeom prst="rect">
            <a:avLst/>
          </a:prstGeom>
          <a:noFill/>
          <a:ln>
            <a:noFill/>
          </a:ln>
        </p:spPr>
      </p:pic>
      <p:sp>
        <p:nvSpPr>
          <p:cNvPr id="538" name="Google Shape;538;g87ce6cf34c_0_349"/>
          <p:cNvSpPr txBox="1">
            <a:spLocks noGrp="1"/>
          </p:cNvSpPr>
          <p:nvPr>
            <p:ph type="body" idx="1"/>
          </p:nvPr>
        </p:nvSpPr>
        <p:spPr>
          <a:xfrm>
            <a:off x="152410" y="1186307"/>
            <a:ext cx="8688600" cy="54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406273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798"/>
              <a:buChar char="▪"/>
              <a:defRPr sz="2798"/>
            </a:lvl1pPr>
            <a:lvl2pPr marL="914400" marR="0" lvl="1" indent="-4064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▪"/>
              <a:defRPr sz="2800"/>
            </a:lvl2pPr>
            <a:lvl3pPr marL="1371600" lvl="2" indent="-418972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998"/>
              <a:buChar char="▪"/>
              <a:defRPr/>
            </a:lvl3pPr>
            <a:lvl4pPr marL="1828800" lvl="3" indent="-34290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marL="2286000" lvl="4" indent="-34290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marL="2743200" lvl="5" indent="-3429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39" name="Google Shape;539;g87ce6cf34c_0_349"/>
          <p:cNvSpPr/>
          <p:nvPr/>
        </p:nvSpPr>
        <p:spPr>
          <a:xfrm>
            <a:off x="0" y="0"/>
            <a:ext cx="12195300" cy="1095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40" name="Google Shape;540;g87ce6cf34c_0_349" descr="Software University logo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0067957" y="253936"/>
            <a:ext cx="1915703" cy="559235"/>
          </a:xfrm>
          <a:prstGeom prst="rect">
            <a:avLst/>
          </a:prstGeom>
          <a:noFill/>
          <a:ln>
            <a:noFill/>
          </a:ln>
        </p:spPr>
      </p:pic>
      <p:sp>
        <p:nvSpPr>
          <p:cNvPr id="541" name="Google Shape;541;g87ce6cf34c_0_349"/>
          <p:cNvSpPr txBox="1">
            <a:spLocks noGrp="1"/>
          </p:cNvSpPr>
          <p:nvPr>
            <p:ph type="title"/>
          </p:nvPr>
        </p:nvSpPr>
        <p:spPr>
          <a:xfrm>
            <a:off x="172286" y="108873"/>
            <a:ext cx="97425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Blank Slide"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87ce6cf34c_0_359"/>
          <p:cNvSpPr txBox="1">
            <a:spLocks noGrp="1"/>
          </p:cNvSpPr>
          <p:nvPr>
            <p:ph type="sldNum" idx="12"/>
          </p:nvPr>
        </p:nvSpPr>
        <p:spPr>
          <a:xfrm>
            <a:off x="11753030" y="6507000"/>
            <a:ext cx="3675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44" name="Google Shape;544;g87ce6cf34c_0_359"/>
          <p:cNvSpPr/>
          <p:nvPr/>
        </p:nvSpPr>
        <p:spPr>
          <a:xfrm>
            <a:off x="0" y="0"/>
            <a:ext cx="4296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5" name="Google Shape;545;g87ce6cf34c_0_359"/>
          <p:cNvSpPr txBox="1">
            <a:spLocks noGrp="1"/>
          </p:cNvSpPr>
          <p:nvPr>
            <p:ph type="body" idx="1"/>
          </p:nvPr>
        </p:nvSpPr>
        <p:spPr>
          <a:xfrm>
            <a:off x="585176" y="1121143"/>
            <a:ext cx="11410200" cy="55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444372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398"/>
              <a:buChar char="▪"/>
              <a:defRPr>
                <a:solidFill>
                  <a:schemeClr val="dk1"/>
                </a:solidFill>
              </a:defRPr>
            </a:lvl1pPr>
            <a:lvl2pPr marL="914400" lvl="1" indent="-431672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198"/>
              <a:buChar char="▪"/>
              <a:defRPr>
                <a:solidFill>
                  <a:schemeClr val="dk1"/>
                </a:solidFill>
              </a:defRPr>
            </a:lvl2pPr>
            <a:lvl3pPr marL="1371600" lvl="2" indent="-418972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998"/>
              <a:buChar char="▪"/>
              <a:defRPr>
                <a:solidFill>
                  <a:schemeClr val="dk1"/>
                </a:solidFill>
              </a:defRPr>
            </a:lvl3pPr>
            <a:lvl4pPr marL="1828800" lvl="3" indent="-406272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798"/>
              <a:buChar char="▪"/>
              <a:defRPr>
                <a:solidFill>
                  <a:schemeClr val="dk1"/>
                </a:solidFill>
              </a:defRPr>
            </a:lvl4pPr>
            <a:lvl5pPr marL="2286000" lvl="4" indent="-393573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598"/>
              <a:buChar char="▪"/>
              <a:defRPr>
                <a:solidFill>
                  <a:schemeClr val="dk1"/>
                </a:solidFill>
              </a:defRPr>
            </a:lvl5pPr>
            <a:lvl6pPr marL="2743200" lvl="5" indent="-3429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46" name="Google Shape;546;g87ce6cf34c_0_359"/>
          <p:cNvSpPr txBox="1">
            <a:spLocks noGrp="1"/>
          </p:cNvSpPr>
          <p:nvPr>
            <p:ph type="title"/>
          </p:nvPr>
        </p:nvSpPr>
        <p:spPr>
          <a:xfrm>
            <a:off x="585176" y="100750"/>
            <a:ext cx="114102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98"/>
              <a:buFont typeface="Calibri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547" name="Google Shape;547;g87ce6cf34c_0_359"/>
          <p:cNvGrpSpPr/>
          <p:nvPr/>
        </p:nvGrpSpPr>
        <p:grpSpPr>
          <a:xfrm>
            <a:off x="108501" y="5591665"/>
            <a:ext cx="641703" cy="1016867"/>
            <a:chOff x="3928039" y="1792355"/>
            <a:chExt cx="1830300" cy="2900361"/>
          </a:xfrm>
        </p:grpSpPr>
        <p:grpSp>
          <p:nvGrpSpPr>
            <p:cNvPr id="548" name="Google Shape;548;g87ce6cf34c_0_359"/>
            <p:cNvGrpSpPr/>
            <p:nvPr/>
          </p:nvGrpSpPr>
          <p:grpSpPr>
            <a:xfrm>
              <a:off x="3928039" y="1792355"/>
              <a:ext cx="1830300" cy="2206423"/>
              <a:chOff x="3216839" y="2404072"/>
              <a:chExt cx="1830300" cy="2206423"/>
            </a:xfrm>
          </p:grpSpPr>
          <p:sp>
            <p:nvSpPr>
              <p:cNvPr id="549" name="Google Shape;549;g87ce6cf34c_0_359"/>
              <p:cNvSpPr/>
              <p:nvPr/>
            </p:nvSpPr>
            <p:spPr>
              <a:xfrm>
                <a:off x="3216839" y="2404072"/>
                <a:ext cx="1830300" cy="1830300"/>
              </a:xfrm>
              <a:prstGeom prst="ellipse">
                <a:avLst/>
              </a:prstGeom>
              <a:solidFill>
                <a:srgbClr val="F2A40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0" name="Google Shape;550;g87ce6cf34c_0_359"/>
              <p:cNvSpPr/>
              <p:nvPr/>
            </p:nvSpPr>
            <p:spPr>
              <a:xfrm>
                <a:off x="3699615" y="3807346"/>
                <a:ext cx="1142333" cy="803148"/>
              </a:xfrm>
              <a:custGeom>
                <a:avLst/>
                <a:gdLst/>
                <a:ahLst/>
                <a:cxnLst/>
                <a:rect l="l" t="t" r="r" b="b"/>
                <a:pathLst>
                  <a:path w="1136650" h="787400" extrusionOk="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1" name="Google Shape;551;g87ce6cf34c_0_359"/>
              <p:cNvSpPr/>
              <p:nvPr/>
            </p:nvSpPr>
            <p:spPr>
              <a:xfrm flipH="1">
                <a:off x="3427237" y="3807347"/>
                <a:ext cx="1142333" cy="803148"/>
              </a:xfrm>
              <a:custGeom>
                <a:avLst/>
                <a:gdLst/>
                <a:ahLst/>
                <a:cxnLst/>
                <a:rect l="l" t="t" r="r" b="b"/>
                <a:pathLst>
                  <a:path w="1136650" h="787400" extrusionOk="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2" name="Google Shape;552;g87ce6cf34c_0_359"/>
              <p:cNvSpPr/>
              <p:nvPr/>
            </p:nvSpPr>
            <p:spPr>
              <a:xfrm>
                <a:off x="3454111" y="2482850"/>
                <a:ext cx="1504800" cy="1504800"/>
              </a:xfrm>
              <a:prstGeom prst="arc">
                <a:avLst>
                  <a:gd name="adj1" fmla="val 18068338"/>
                  <a:gd name="adj2" fmla="val 0"/>
                </a:avLst>
              </a:prstGeom>
              <a:noFill/>
              <a:ln w="38100" cap="rnd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3" name="Google Shape;553;g87ce6cf34c_0_359"/>
              <p:cNvSpPr/>
              <p:nvPr/>
            </p:nvSpPr>
            <p:spPr>
              <a:xfrm>
                <a:off x="3454111" y="2482849"/>
                <a:ext cx="1504800" cy="1504800"/>
              </a:xfrm>
              <a:prstGeom prst="arc">
                <a:avLst>
                  <a:gd name="adj1" fmla="val 17518504"/>
                  <a:gd name="adj2" fmla="val 17709817"/>
                </a:avLst>
              </a:prstGeom>
              <a:noFill/>
              <a:ln w="38100" cap="rnd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54" name="Google Shape;554;g87ce6cf34c_0_359"/>
            <p:cNvSpPr/>
            <p:nvPr/>
          </p:nvSpPr>
          <p:spPr>
            <a:xfrm>
              <a:off x="4400007" y="4324162"/>
              <a:ext cx="886500" cy="150600"/>
            </a:xfrm>
            <a:prstGeom prst="roundRect">
              <a:avLst>
                <a:gd name="adj" fmla="val 16667"/>
              </a:avLst>
            </a:prstGeom>
            <a:solidFill>
              <a:srgbClr val="F2A40D"/>
            </a:solidFill>
            <a:ln w="38100" cap="flat" cmpd="sng">
              <a:solidFill>
                <a:srgbClr val="46464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5" name="Google Shape;555;g87ce6cf34c_0_359"/>
            <p:cNvSpPr/>
            <p:nvPr/>
          </p:nvSpPr>
          <p:spPr>
            <a:xfrm>
              <a:off x="4533357" y="4542116"/>
              <a:ext cx="619800" cy="150600"/>
            </a:xfrm>
            <a:prstGeom prst="roundRect">
              <a:avLst>
                <a:gd name="adj" fmla="val 16667"/>
              </a:avLst>
            </a:prstGeom>
            <a:solidFill>
              <a:srgbClr val="F2A40D"/>
            </a:solidFill>
            <a:ln w="38100" cap="flat" cmpd="sng">
              <a:solidFill>
                <a:srgbClr val="46464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52400" dist="381000" dir="5400000" sx="70000" sy="70000" rotWithShape="0">
                <a:srgbClr val="000000">
                  <a:alpha val="298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556" name="Google Shape;556;g87ce6cf34c_0_359"/>
            <p:cNvCxnSpPr/>
            <p:nvPr/>
          </p:nvCxnSpPr>
          <p:spPr>
            <a:xfrm rot="10800000">
              <a:off x="4472539" y="2844792"/>
              <a:ext cx="161700" cy="1164300"/>
            </a:xfrm>
            <a:prstGeom prst="straightConnector1">
              <a:avLst/>
            </a:prstGeom>
            <a:solidFill>
              <a:srgbClr val="464646"/>
            </a:solidFill>
            <a:ln w="38100" cap="flat" cmpd="sng">
              <a:solidFill>
                <a:srgbClr val="464646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57" name="Google Shape;557;g87ce6cf34c_0_359"/>
            <p:cNvCxnSpPr/>
            <p:nvPr/>
          </p:nvCxnSpPr>
          <p:spPr>
            <a:xfrm rot="10800000">
              <a:off x="4578676" y="3618567"/>
              <a:ext cx="528000" cy="0"/>
            </a:xfrm>
            <a:prstGeom prst="straightConnector1">
              <a:avLst/>
            </a:prstGeom>
            <a:solidFill>
              <a:srgbClr val="464646"/>
            </a:solidFill>
            <a:ln w="38100" cap="flat" cmpd="sng">
              <a:solidFill>
                <a:srgbClr val="464646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558" name="Google Shape;558;g87ce6cf34c_0_359"/>
            <p:cNvGrpSpPr/>
            <p:nvPr/>
          </p:nvGrpSpPr>
          <p:grpSpPr>
            <a:xfrm>
              <a:off x="4203422" y="2479220"/>
              <a:ext cx="436768" cy="448542"/>
              <a:chOff x="2320371" y="2903541"/>
              <a:chExt cx="332472" cy="302680"/>
            </a:xfrm>
          </p:grpSpPr>
          <p:cxnSp>
            <p:nvCxnSpPr>
              <p:cNvPr id="559" name="Google Shape;559;g87ce6cf34c_0_359"/>
              <p:cNvCxnSpPr/>
              <p:nvPr/>
            </p:nvCxnSpPr>
            <p:spPr>
              <a:xfrm rot="10800000">
                <a:off x="2321643" y="3055021"/>
                <a:ext cx="331200" cy="151200"/>
              </a:xfrm>
              <a:prstGeom prst="straightConnector1">
                <a:avLst/>
              </a:prstGeom>
              <a:noFill/>
              <a:ln w="38100" cap="rnd" cmpd="sng">
                <a:solidFill>
                  <a:srgbClr val="464646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560" name="Google Shape;560;g87ce6cf34c_0_359"/>
              <p:cNvCxnSpPr/>
              <p:nvPr/>
            </p:nvCxnSpPr>
            <p:spPr>
              <a:xfrm flipH="1">
                <a:off x="2320371" y="2903541"/>
                <a:ext cx="331200" cy="151200"/>
              </a:xfrm>
              <a:prstGeom prst="straightConnector1">
                <a:avLst/>
              </a:prstGeom>
              <a:noFill/>
              <a:ln w="38100" cap="rnd" cmpd="sng">
                <a:solidFill>
                  <a:srgbClr val="464646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cxnSp>
          <p:nvCxnSpPr>
            <p:cNvPr id="561" name="Google Shape;561;g87ce6cf34c_0_359"/>
            <p:cNvCxnSpPr/>
            <p:nvPr/>
          </p:nvCxnSpPr>
          <p:spPr>
            <a:xfrm rot="10800000" flipH="1">
              <a:off x="5048904" y="2844792"/>
              <a:ext cx="142500" cy="1164300"/>
            </a:xfrm>
            <a:prstGeom prst="straightConnector1">
              <a:avLst/>
            </a:prstGeom>
            <a:solidFill>
              <a:srgbClr val="464646"/>
            </a:solidFill>
            <a:ln w="38100" cap="flat" cmpd="sng">
              <a:solidFill>
                <a:srgbClr val="46464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562" name="Google Shape;562;g87ce6cf34c_0_359"/>
            <p:cNvSpPr/>
            <p:nvPr/>
          </p:nvSpPr>
          <p:spPr>
            <a:xfrm>
              <a:off x="4355556" y="4106208"/>
              <a:ext cx="975300" cy="150600"/>
            </a:xfrm>
            <a:prstGeom prst="roundRect">
              <a:avLst>
                <a:gd name="adj" fmla="val 16667"/>
              </a:avLst>
            </a:prstGeom>
            <a:solidFill>
              <a:srgbClr val="F2A40D"/>
            </a:solidFill>
            <a:ln w="38100" cap="flat" cmpd="sng">
              <a:solidFill>
                <a:srgbClr val="46464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63" name="Google Shape;563;g87ce6cf34c_0_359"/>
            <p:cNvGrpSpPr/>
            <p:nvPr/>
          </p:nvGrpSpPr>
          <p:grpSpPr>
            <a:xfrm flipH="1">
              <a:off x="5035118" y="2479220"/>
              <a:ext cx="436768" cy="448542"/>
              <a:chOff x="2320371" y="2903541"/>
              <a:chExt cx="332472" cy="302680"/>
            </a:xfrm>
          </p:grpSpPr>
          <p:cxnSp>
            <p:nvCxnSpPr>
              <p:cNvPr id="564" name="Google Shape;564;g87ce6cf34c_0_359"/>
              <p:cNvCxnSpPr/>
              <p:nvPr/>
            </p:nvCxnSpPr>
            <p:spPr>
              <a:xfrm rot="10800000">
                <a:off x="2321643" y="3055021"/>
                <a:ext cx="331200" cy="151200"/>
              </a:xfrm>
              <a:prstGeom prst="straightConnector1">
                <a:avLst/>
              </a:prstGeom>
              <a:noFill/>
              <a:ln w="38100" cap="rnd" cmpd="sng">
                <a:solidFill>
                  <a:srgbClr val="464646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565" name="Google Shape;565;g87ce6cf34c_0_359"/>
              <p:cNvCxnSpPr/>
              <p:nvPr/>
            </p:nvCxnSpPr>
            <p:spPr>
              <a:xfrm flipH="1">
                <a:off x="2320371" y="2903541"/>
                <a:ext cx="331200" cy="151200"/>
              </a:xfrm>
              <a:prstGeom prst="straightConnector1">
                <a:avLst/>
              </a:prstGeom>
              <a:noFill/>
              <a:ln w="38100" cap="rnd" cmpd="sng">
                <a:solidFill>
                  <a:srgbClr val="464646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</p:grp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urce Code Example">
  <p:cSld name="Source Code Example"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87ce6cf34c_0_383"/>
          <p:cNvSpPr txBox="1">
            <a:spLocks noGrp="1"/>
          </p:cNvSpPr>
          <p:nvPr>
            <p:ph type="sldNum" idx="12"/>
          </p:nvPr>
        </p:nvSpPr>
        <p:spPr>
          <a:xfrm>
            <a:off x="11753030" y="6507000"/>
            <a:ext cx="3675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68" name="Google Shape;568;g87ce6cf34c_0_383"/>
          <p:cNvSpPr txBox="1">
            <a:spLocks noGrp="1"/>
          </p:cNvSpPr>
          <p:nvPr>
            <p:ph type="body" idx="1"/>
          </p:nvPr>
        </p:nvSpPr>
        <p:spPr>
          <a:xfrm>
            <a:off x="621234" y="1931154"/>
            <a:ext cx="10949400" cy="1362900"/>
          </a:xfrm>
          <a:prstGeom prst="rect">
            <a:avLst/>
          </a:prstGeom>
          <a:solidFill>
            <a:srgbClr val="ACB4C3">
              <a:alpha val="14900"/>
            </a:srgbClr>
          </a:solidFill>
          <a:ln w="12700" cap="flat" cmpd="sng">
            <a:solidFill>
              <a:srgbClr val="112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noAutofit/>
          </a:bodyPr>
          <a:lstStyle>
            <a:lvl1pPr marL="457200" lvl="0" indent="-22860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98"/>
              <a:buNone/>
              <a:defRPr sz="2398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1pPr>
            <a:lvl2pPr marL="914400" lvl="1" indent="-34290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marL="1371600" lvl="2" indent="-34290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marL="1828800" lvl="3" indent="-34290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marL="2286000" lvl="4" indent="-34290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marL="2743200" lvl="5" indent="-3429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69" name="Google Shape;569;g87ce6cf34c_0_383"/>
          <p:cNvSpPr txBox="1">
            <a:spLocks noGrp="1"/>
          </p:cNvSpPr>
          <p:nvPr>
            <p:ph type="body" idx="2"/>
          </p:nvPr>
        </p:nvSpPr>
        <p:spPr>
          <a:xfrm>
            <a:off x="190501" y="1196126"/>
            <a:ext cx="11811000" cy="55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22860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398"/>
              <a:buNone/>
              <a:defRPr>
                <a:solidFill>
                  <a:schemeClr val="dk1"/>
                </a:solidFill>
              </a:defRPr>
            </a:lvl1pPr>
            <a:lvl2pPr marL="914400" lvl="1" indent="-22860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198"/>
              <a:buNone/>
              <a:defRPr/>
            </a:lvl2pPr>
            <a:lvl3pPr marL="1371600" lvl="2" indent="-34290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marL="1828800" lvl="3" indent="-34290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marL="2286000" lvl="4" indent="-34290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marL="2743200" lvl="5" indent="-3429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70" name="Google Shape;570;g87ce6cf34c_0_383"/>
          <p:cNvSpPr/>
          <p:nvPr/>
        </p:nvSpPr>
        <p:spPr>
          <a:xfrm>
            <a:off x="0" y="0"/>
            <a:ext cx="12196800" cy="1095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71" name="Google Shape;571;g87ce6cf34c_0_383" descr="Software University logo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067957" y="253936"/>
            <a:ext cx="1915703" cy="559235"/>
          </a:xfrm>
          <a:prstGeom prst="rect">
            <a:avLst/>
          </a:prstGeom>
          <a:noFill/>
          <a:ln>
            <a:noFill/>
          </a:ln>
        </p:spPr>
      </p:pic>
      <p:sp>
        <p:nvSpPr>
          <p:cNvPr id="572" name="Google Shape;572;g87ce6cf34c_0_383"/>
          <p:cNvSpPr txBox="1">
            <a:spLocks noGrp="1"/>
          </p:cNvSpPr>
          <p:nvPr>
            <p:ph type="title"/>
          </p:nvPr>
        </p:nvSpPr>
        <p:spPr>
          <a:xfrm>
            <a:off x="190406" y="100750"/>
            <a:ext cx="97155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and Content">
  <p:cSld name="Image and Content"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87ce6cf34c_0_390"/>
          <p:cNvSpPr txBox="1">
            <a:spLocks noGrp="1"/>
          </p:cNvSpPr>
          <p:nvPr>
            <p:ph type="sldNum" idx="12"/>
          </p:nvPr>
        </p:nvSpPr>
        <p:spPr>
          <a:xfrm>
            <a:off x="11753030" y="6444000"/>
            <a:ext cx="3675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75" name="Google Shape;575;g87ce6cf34c_0_390"/>
          <p:cNvSpPr txBox="1">
            <a:spLocks noGrp="1"/>
          </p:cNvSpPr>
          <p:nvPr>
            <p:ph type="body" idx="1"/>
          </p:nvPr>
        </p:nvSpPr>
        <p:spPr>
          <a:xfrm>
            <a:off x="4569002" y="1353866"/>
            <a:ext cx="7426200" cy="52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lvl="0" indent="-444372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398"/>
              <a:buChar char="▪"/>
              <a:defRPr/>
            </a:lvl1pPr>
            <a:lvl2pPr marL="914400" lvl="1" indent="-431672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198"/>
              <a:buChar char="▪"/>
              <a:defRPr/>
            </a:lvl2pPr>
            <a:lvl3pPr marL="1371600" lvl="2" indent="-418972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998"/>
              <a:buChar char="▪"/>
              <a:defRPr/>
            </a:lvl3pPr>
            <a:lvl4pPr marL="1828800" lvl="3" indent="-406272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798"/>
              <a:buChar char="▪"/>
              <a:defRPr/>
            </a:lvl4pPr>
            <a:lvl5pPr marL="2286000" lvl="4" indent="-393573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598"/>
              <a:buChar char="▪"/>
              <a:defRPr/>
            </a:lvl5pPr>
            <a:lvl6pPr marL="2743200" lvl="5" indent="-3429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76" name="Google Shape;576;g87ce6cf34c_0_390"/>
          <p:cNvSpPr>
            <a:spLocks noGrp="1"/>
          </p:cNvSpPr>
          <p:nvPr>
            <p:ph type="pic" idx="2"/>
          </p:nvPr>
        </p:nvSpPr>
        <p:spPr>
          <a:xfrm>
            <a:off x="190405" y="1355077"/>
            <a:ext cx="3889500" cy="5366400"/>
          </a:xfrm>
          <a:prstGeom prst="rect">
            <a:avLst/>
          </a:prstGeom>
          <a:solidFill>
            <a:srgbClr val="E5E5E5"/>
          </a:solidFill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marR="0" lvl="0" algn="ctr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31"/>
              <a:buFont typeface="Noto Sans Symbols"/>
              <a:buNone/>
              <a:defRPr sz="213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731"/>
              <a:buFont typeface="Noto Sans Symbols"/>
              <a:buNone/>
              <a:defRPr sz="373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198"/>
              <a:buFont typeface="Noto Sans Symbols"/>
              <a:buNone/>
              <a:defRPr sz="319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665"/>
              <a:buFont typeface="Noto Sans Symbols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665"/>
              <a:buFont typeface="Noto Sans Symbols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None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7" name="Google Shape;577;g87ce6cf34c_0_390"/>
          <p:cNvSpPr/>
          <p:nvPr/>
        </p:nvSpPr>
        <p:spPr>
          <a:xfrm>
            <a:off x="4127777" y="1748999"/>
            <a:ext cx="240000" cy="3360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8" name="Google Shape;578;g87ce6cf34c_0_390"/>
          <p:cNvSpPr/>
          <p:nvPr/>
        </p:nvSpPr>
        <p:spPr>
          <a:xfrm>
            <a:off x="4079775" y="1355073"/>
            <a:ext cx="48000" cy="5502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9" name="Google Shape;579;g87ce6cf34c_0_390"/>
          <p:cNvSpPr/>
          <p:nvPr/>
        </p:nvSpPr>
        <p:spPr>
          <a:xfrm>
            <a:off x="2" y="6721482"/>
            <a:ext cx="12192000" cy="136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0" name="Google Shape;580;g87ce6cf34c_0_390"/>
          <p:cNvSpPr/>
          <p:nvPr/>
        </p:nvSpPr>
        <p:spPr>
          <a:xfrm>
            <a:off x="0" y="0"/>
            <a:ext cx="12196800" cy="1095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81" name="Google Shape;581;g87ce6cf34c_0_390" descr="Software University logo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067957" y="253936"/>
            <a:ext cx="1915703" cy="559235"/>
          </a:xfrm>
          <a:prstGeom prst="rect">
            <a:avLst/>
          </a:prstGeom>
          <a:noFill/>
          <a:ln>
            <a:noFill/>
          </a:ln>
        </p:spPr>
      </p:pic>
      <p:sp>
        <p:nvSpPr>
          <p:cNvPr id="582" name="Google Shape;582;g87ce6cf34c_0_390"/>
          <p:cNvSpPr txBox="1">
            <a:spLocks noGrp="1"/>
          </p:cNvSpPr>
          <p:nvPr>
            <p:ph type="title"/>
          </p:nvPr>
        </p:nvSpPr>
        <p:spPr>
          <a:xfrm>
            <a:off x="190406" y="100750"/>
            <a:ext cx="97155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Title and Content">
  <p:cSld name="3_Title and Conte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g86100b6610_0_188"/>
          <p:cNvSpPr txBox="1">
            <a:spLocks noGrp="1"/>
          </p:cNvSpPr>
          <p:nvPr>
            <p:ph type="dt" idx="10"/>
          </p:nvPr>
        </p:nvSpPr>
        <p:spPr>
          <a:xfrm>
            <a:off x="188864" y="6525004"/>
            <a:ext cx="1224300" cy="19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Calibri"/>
              <a:buChar char="●"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" name="Google Shape;45;g86100b6610_0_188"/>
          <p:cNvSpPr txBox="1">
            <a:spLocks noGrp="1"/>
          </p:cNvSpPr>
          <p:nvPr>
            <p:ph type="ftr" idx="11"/>
          </p:nvPr>
        </p:nvSpPr>
        <p:spPr>
          <a:xfrm>
            <a:off x="1414781" y="6525004"/>
            <a:ext cx="10152900" cy="19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Calibri"/>
              <a:buChar char="●"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" name="Google Shape;46;g86100b6610_0_188"/>
          <p:cNvSpPr txBox="1">
            <a:spLocks noGrp="1"/>
          </p:cNvSpPr>
          <p:nvPr>
            <p:ph type="sldNum" idx="12"/>
          </p:nvPr>
        </p:nvSpPr>
        <p:spPr>
          <a:xfrm>
            <a:off x="11569426" y="6525004"/>
            <a:ext cx="429000" cy="19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7" name="Google Shape;47;g86100b6610_0_188"/>
          <p:cNvSpPr txBox="1">
            <a:spLocks noGrp="1"/>
          </p:cNvSpPr>
          <p:nvPr>
            <p:ph type="body" idx="1"/>
          </p:nvPr>
        </p:nvSpPr>
        <p:spPr>
          <a:xfrm>
            <a:off x="190464" y="1151123"/>
            <a:ext cx="11808000" cy="55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457200" lvl="0" indent="-393700" algn="l">
              <a:lnSpc>
                <a:spcPct val="105000"/>
              </a:lnSpc>
              <a:spcBef>
                <a:spcPts val="500"/>
              </a:spcBef>
              <a:spcAft>
                <a:spcPts val="0"/>
              </a:spcAft>
              <a:buSzPts val="2600"/>
              <a:buChar char="▪"/>
              <a:defRPr sz="3400"/>
            </a:lvl1pPr>
            <a:lvl2pPr marL="914400" lvl="1" indent="-349250" algn="l">
              <a:lnSpc>
                <a:spcPct val="105000"/>
              </a:lnSpc>
              <a:spcBef>
                <a:spcPts val="500"/>
              </a:spcBef>
              <a:spcAft>
                <a:spcPts val="0"/>
              </a:spcAft>
              <a:buSzPts val="1900"/>
              <a:buChar char="▪"/>
              <a:defRPr sz="3200"/>
            </a:lvl2pPr>
            <a:lvl3pPr marL="1371600" lvl="2" indent="-342900" algn="l">
              <a:lnSpc>
                <a:spcPct val="105000"/>
              </a:lnSpc>
              <a:spcBef>
                <a:spcPts val="500"/>
              </a:spcBef>
              <a:spcAft>
                <a:spcPts val="0"/>
              </a:spcAft>
              <a:buSzPts val="1800"/>
              <a:buChar char="▪"/>
              <a:defRPr sz="3000"/>
            </a:lvl3pPr>
            <a:lvl4pPr marL="1828800" lvl="3" indent="-336550" algn="l">
              <a:lnSpc>
                <a:spcPct val="105000"/>
              </a:lnSpc>
              <a:spcBef>
                <a:spcPts val="500"/>
              </a:spcBef>
              <a:spcAft>
                <a:spcPts val="0"/>
              </a:spcAft>
              <a:buSzPts val="1700"/>
              <a:buChar char="▪"/>
              <a:defRPr sz="2800"/>
            </a:lvl4pPr>
            <a:lvl5pPr marL="2286000" lvl="4" indent="-330200" algn="l">
              <a:lnSpc>
                <a:spcPct val="105000"/>
              </a:lnSpc>
              <a:spcBef>
                <a:spcPts val="500"/>
              </a:spcBef>
              <a:spcAft>
                <a:spcPts val="0"/>
              </a:spcAft>
              <a:buSzPts val="1600"/>
              <a:buChar char="▪"/>
              <a:defRPr sz="2600"/>
            </a:lvl5pPr>
            <a:lvl6pPr marL="2743200" lvl="5" indent="-304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/>
            </a:lvl6pPr>
            <a:lvl7pPr marL="3200400" lvl="6" indent="-304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/>
            </a:lvl7pPr>
            <a:lvl8pPr marL="3657600" lvl="7" indent="-304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/>
            </a:lvl8pPr>
            <a:lvl9pPr marL="4114800" lvl="8" indent="-304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/>
            </a:lvl9pPr>
          </a:lstStyle>
          <a:p>
            <a:endParaRPr/>
          </a:p>
        </p:txBody>
      </p:sp>
      <p:sp>
        <p:nvSpPr>
          <p:cNvPr id="48" name="Google Shape;48;g86100b6610_0_188"/>
          <p:cNvSpPr txBox="1">
            <a:spLocks noGrp="1"/>
          </p:cNvSpPr>
          <p:nvPr>
            <p:ph type="title"/>
          </p:nvPr>
        </p:nvSpPr>
        <p:spPr>
          <a:xfrm>
            <a:off x="188865" y="40341"/>
            <a:ext cx="9580200" cy="11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rgbClr val="F3BE6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Title and Content">
  <p:cSld name="4_Title and Conte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86100b6610_0_194"/>
          <p:cNvSpPr txBox="1">
            <a:spLocks noGrp="1"/>
          </p:cNvSpPr>
          <p:nvPr>
            <p:ph type="dt" idx="10"/>
          </p:nvPr>
        </p:nvSpPr>
        <p:spPr>
          <a:xfrm>
            <a:off x="188864" y="6525004"/>
            <a:ext cx="1224300" cy="19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Calibri"/>
              <a:buChar char="●"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" name="Google Shape;51;g86100b6610_0_194"/>
          <p:cNvSpPr txBox="1">
            <a:spLocks noGrp="1"/>
          </p:cNvSpPr>
          <p:nvPr>
            <p:ph type="ftr" idx="11"/>
          </p:nvPr>
        </p:nvSpPr>
        <p:spPr>
          <a:xfrm>
            <a:off x="1414781" y="6525004"/>
            <a:ext cx="10152900" cy="19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Calibri"/>
              <a:buChar char="●"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g86100b6610_0_194"/>
          <p:cNvSpPr txBox="1">
            <a:spLocks noGrp="1"/>
          </p:cNvSpPr>
          <p:nvPr>
            <p:ph type="sldNum" idx="12"/>
          </p:nvPr>
        </p:nvSpPr>
        <p:spPr>
          <a:xfrm>
            <a:off x="11569426" y="6525004"/>
            <a:ext cx="429000" cy="19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3" name="Google Shape;53;g86100b6610_0_194"/>
          <p:cNvSpPr txBox="1">
            <a:spLocks noGrp="1"/>
          </p:cNvSpPr>
          <p:nvPr>
            <p:ph type="body" idx="1"/>
          </p:nvPr>
        </p:nvSpPr>
        <p:spPr>
          <a:xfrm>
            <a:off x="190464" y="1151123"/>
            <a:ext cx="11808000" cy="55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457200" lvl="0" indent="-393700" algn="l">
              <a:lnSpc>
                <a:spcPct val="105000"/>
              </a:lnSpc>
              <a:spcBef>
                <a:spcPts val="500"/>
              </a:spcBef>
              <a:spcAft>
                <a:spcPts val="0"/>
              </a:spcAft>
              <a:buSzPts val="2600"/>
              <a:buChar char="▪"/>
              <a:defRPr sz="3400"/>
            </a:lvl1pPr>
            <a:lvl2pPr marL="914400" lvl="1" indent="-349250" algn="l">
              <a:lnSpc>
                <a:spcPct val="105000"/>
              </a:lnSpc>
              <a:spcBef>
                <a:spcPts val="500"/>
              </a:spcBef>
              <a:spcAft>
                <a:spcPts val="0"/>
              </a:spcAft>
              <a:buSzPts val="1900"/>
              <a:buChar char="▪"/>
              <a:defRPr sz="3200"/>
            </a:lvl2pPr>
            <a:lvl3pPr marL="1371600" lvl="2" indent="-342900" algn="l">
              <a:lnSpc>
                <a:spcPct val="105000"/>
              </a:lnSpc>
              <a:spcBef>
                <a:spcPts val="500"/>
              </a:spcBef>
              <a:spcAft>
                <a:spcPts val="0"/>
              </a:spcAft>
              <a:buSzPts val="1800"/>
              <a:buChar char="▪"/>
              <a:defRPr sz="3000"/>
            </a:lvl3pPr>
            <a:lvl4pPr marL="1828800" lvl="3" indent="-336550" algn="l">
              <a:lnSpc>
                <a:spcPct val="105000"/>
              </a:lnSpc>
              <a:spcBef>
                <a:spcPts val="500"/>
              </a:spcBef>
              <a:spcAft>
                <a:spcPts val="0"/>
              </a:spcAft>
              <a:buSzPts val="1700"/>
              <a:buChar char="▪"/>
              <a:defRPr sz="2800"/>
            </a:lvl4pPr>
            <a:lvl5pPr marL="2286000" lvl="4" indent="-330200" algn="l">
              <a:lnSpc>
                <a:spcPct val="105000"/>
              </a:lnSpc>
              <a:spcBef>
                <a:spcPts val="500"/>
              </a:spcBef>
              <a:spcAft>
                <a:spcPts val="0"/>
              </a:spcAft>
              <a:buSzPts val="1600"/>
              <a:buChar char="▪"/>
              <a:defRPr sz="2600"/>
            </a:lvl5pPr>
            <a:lvl6pPr marL="2743200" lvl="5" indent="-304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/>
            </a:lvl6pPr>
            <a:lvl7pPr marL="3200400" lvl="6" indent="-304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/>
            </a:lvl7pPr>
            <a:lvl8pPr marL="3657600" lvl="7" indent="-304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/>
            </a:lvl8pPr>
            <a:lvl9pPr marL="4114800" lvl="8" indent="-304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/>
            </a:lvl9pPr>
          </a:lstStyle>
          <a:p>
            <a:endParaRPr/>
          </a:p>
        </p:txBody>
      </p:sp>
      <p:sp>
        <p:nvSpPr>
          <p:cNvPr id="54" name="Google Shape;54;g86100b6610_0_194"/>
          <p:cNvSpPr txBox="1">
            <a:spLocks noGrp="1"/>
          </p:cNvSpPr>
          <p:nvPr>
            <p:ph type="title"/>
          </p:nvPr>
        </p:nvSpPr>
        <p:spPr>
          <a:xfrm>
            <a:off x="188865" y="40341"/>
            <a:ext cx="9580200" cy="11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rgbClr val="F3BE6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Title and Content">
  <p:cSld name="5_Title and Conte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86100b6610_0_200"/>
          <p:cNvSpPr txBox="1">
            <a:spLocks noGrp="1"/>
          </p:cNvSpPr>
          <p:nvPr>
            <p:ph type="dt" idx="10"/>
          </p:nvPr>
        </p:nvSpPr>
        <p:spPr>
          <a:xfrm>
            <a:off x="188864" y="6525004"/>
            <a:ext cx="1224300" cy="19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Calibri"/>
              <a:buChar char="●"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" name="Google Shape;57;g86100b6610_0_200"/>
          <p:cNvSpPr txBox="1">
            <a:spLocks noGrp="1"/>
          </p:cNvSpPr>
          <p:nvPr>
            <p:ph type="ftr" idx="11"/>
          </p:nvPr>
        </p:nvSpPr>
        <p:spPr>
          <a:xfrm>
            <a:off x="1414781" y="6525004"/>
            <a:ext cx="10152900" cy="19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Calibri"/>
              <a:buChar char="●"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" name="Google Shape;58;g86100b6610_0_200"/>
          <p:cNvSpPr txBox="1">
            <a:spLocks noGrp="1"/>
          </p:cNvSpPr>
          <p:nvPr>
            <p:ph type="sldNum" idx="12"/>
          </p:nvPr>
        </p:nvSpPr>
        <p:spPr>
          <a:xfrm>
            <a:off x="11569426" y="6525004"/>
            <a:ext cx="429000" cy="19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9" name="Google Shape;59;g86100b6610_0_200"/>
          <p:cNvSpPr txBox="1">
            <a:spLocks noGrp="1"/>
          </p:cNvSpPr>
          <p:nvPr>
            <p:ph type="body" idx="1"/>
          </p:nvPr>
        </p:nvSpPr>
        <p:spPr>
          <a:xfrm>
            <a:off x="190464" y="1151123"/>
            <a:ext cx="11808000" cy="55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457200" lvl="0" indent="-393700" algn="l">
              <a:lnSpc>
                <a:spcPct val="105000"/>
              </a:lnSpc>
              <a:spcBef>
                <a:spcPts val="500"/>
              </a:spcBef>
              <a:spcAft>
                <a:spcPts val="0"/>
              </a:spcAft>
              <a:buSzPts val="2600"/>
              <a:buChar char="▪"/>
              <a:defRPr sz="3400"/>
            </a:lvl1pPr>
            <a:lvl2pPr marL="914400" lvl="1" indent="-349250" algn="l">
              <a:lnSpc>
                <a:spcPct val="105000"/>
              </a:lnSpc>
              <a:spcBef>
                <a:spcPts val="500"/>
              </a:spcBef>
              <a:spcAft>
                <a:spcPts val="0"/>
              </a:spcAft>
              <a:buSzPts val="1900"/>
              <a:buChar char="▪"/>
              <a:defRPr sz="3200"/>
            </a:lvl2pPr>
            <a:lvl3pPr marL="1371600" lvl="2" indent="-342900" algn="l">
              <a:lnSpc>
                <a:spcPct val="105000"/>
              </a:lnSpc>
              <a:spcBef>
                <a:spcPts val="500"/>
              </a:spcBef>
              <a:spcAft>
                <a:spcPts val="0"/>
              </a:spcAft>
              <a:buSzPts val="1800"/>
              <a:buChar char="▪"/>
              <a:defRPr sz="3000"/>
            </a:lvl3pPr>
            <a:lvl4pPr marL="1828800" lvl="3" indent="-336550" algn="l">
              <a:lnSpc>
                <a:spcPct val="105000"/>
              </a:lnSpc>
              <a:spcBef>
                <a:spcPts val="500"/>
              </a:spcBef>
              <a:spcAft>
                <a:spcPts val="0"/>
              </a:spcAft>
              <a:buSzPts val="1700"/>
              <a:buChar char="▪"/>
              <a:defRPr sz="2800"/>
            </a:lvl4pPr>
            <a:lvl5pPr marL="2286000" lvl="4" indent="-330200" algn="l">
              <a:lnSpc>
                <a:spcPct val="105000"/>
              </a:lnSpc>
              <a:spcBef>
                <a:spcPts val="500"/>
              </a:spcBef>
              <a:spcAft>
                <a:spcPts val="0"/>
              </a:spcAft>
              <a:buSzPts val="1600"/>
              <a:buChar char="▪"/>
              <a:defRPr sz="2600"/>
            </a:lvl5pPr>
            <a:lvl6pPr marL="2743200" lvl="5" indent="-304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/>
            </a:lvl6pPr>
            <a:lvl7pPr marL="3200400" lvl="6" indent="-304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/>
            </a:lvl7pPr>
            <a:lvl8pPr marL="3657600" lvl="7" indent="-304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/>
            </a:lvl8pPr>
            <a:lvl9pPr marL="4114800" lvl="8" indent="-304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/>
            </a:lvl9pPr>
          </a:lstStyle>
          <a:p>
            <a:endParaRPr/>
          </a:p>
        </p:txBody>
      </p:sp>
      <p:sp>
        <p:nvSpPr>
          <p:cNvPr id="60" name="Google Shape;60;g86100b6610_0_200"/>
          <p:cNvSpPr txBox="1">
            <a:spLocks noGrp="1"/>
          </p:cNvSpPr>
          <p:nvPr>
            <p:ph type="title"/>
          </p:nvPr>
        </p:nvSpPr>
        <p:spPr>
          <a:xfrm>
            <a:off x="188865" y="40341"/>
            <a:ext cx="9580200" cy="11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rgbClr val="F3BE6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Title and Content">
  <p:cSld name="6_Title and Conte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86100b6610_0_206"/>
          <p:cNvSpPr txBox="1">
            <a:spLocks noGrp="1"/>
          </p:cNvSpPr>
          <p:nvPr>
            <p:ph type="dt" idx="10"/>
          </p:nvPr>
        </p:nvSpPr>
        <p:spPr>
          <a:xfrm>
            <a:off x="188864" y="6525004"/>
            <a:ext cx="1224300" cy="19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Calibri"/>
              <a:buChar char="●"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" name="Google Shape;63;g86100b6610_0_206"/>
          <p:cNvSpPr txBox="1">
            <a:spLocks noGrp="1"/>
          </p:cNvSpPr>
          <p:nvPr>
            <p:ph type="ftr" idx="11"/>
          </p:nvPr>
        </p:nvSpPr>
        <p:spPr>
          <a:xfrm>
            <a:off x="1414781" y="6525004"/>
            <a:ext cx="10152900" cy="19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Calibri"/>
              <a:buChar char="●"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" name="Google Shape;64;g86100b6610_0_206"/>
          <p:cNvSpPr txBox="1">
            <a:spLocks noGrp="1"/>
          </p:cNvSpPr>
          <p:nvPr>
            <p:ph type="sldNum" idx="12"/>
          </p:nvPr>
        </p:nvSpPr>
        <p:spPr>
          <a:xfrm>
            <a:off x="11569426" y="6525004"/>
            <a:ext cx="429000" cy="19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5" name="Google Shape;65;g86100b6610_0_206"/>
          <p:cNvSpPr txBox="1">
            <a:spLocks noGrp="1"/>
          </p:cNvSpPr>
          <p:nvPr>
            <p:ph type="body" idx="1"/>
          </p:nvPr>
        </p:nvSpPr>
        <p:spPr>
          <a:xfrm>
            <a:off x="190464" y="1151123"/>
            <a:ext cx="11808000" cy="55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457200" lvl="0" indent="-393700" algn="l">
              <a:lnSpc>
                <a:spcPct val="105000"/>
              </a:lnSpc>
              <a:spcBef>
                <a:spcPts val="500"/>
              </a:spcBef>
              <a:spcAft>
                <a:spcPts val="0"/>
              </a:spcAft>
              <a:buSzPts val="2600"/>
              <a:buChar char="▪"/>
              <a:defRPr sz="3400"/>
            </a:lvl1pPr>
            <a:lvl2pPr marL="914400" lvl="1" indent="-349250" algn="l">
              <a:lnSpc>
                <a:spcPct val="105000"/>
              </a:lnSpc>
              <a:spcBef>
                <a:spcPts val="500"/>
              </a:spcBef>
              <a:spcAft>
                <a:spcPts val="0"/>
              </a:spcAft>
              <a:buSzPts val="1900"/>
              <a:buChar char="▪"/>
              <a:defRPr sz="3200"/>
            </a:lvl2pPr>
            <a:lvl3pPr marL="1371600" lvl="2" indent="-342900" algn="l">
              <a:lnSpc>
                <a:spcPct val="105000"/>
              </a:lnSpc>
              <a:spcBef>
                <a:spcPts val="500"/>
              </a:spcBef>
              <a:spcAft>
                <a:spcPts val="0"/>
              </a:spcAft>
              <a:buSzPts val="1800"/>
              <a:buChar char="▪"/>
              <a:defRPr sz="3000"/>
            </a:lvl3pPr>
            <a:lvl4pPr marL="1828800" lvl="3" indent="-336550" algn="l">
              <a:lnSpc>
                <a:spcPct val="105000"/>
              </a:lnSpc>
              <a:spcBef>
                <a:spcPts val="500"/>
              </a:spcBef>
              <a:spcAft>
                <a:spcPts val="0"/>
              </a:spcAft>
              <a:buSzPts val="1700"/>
              <a:buChar char="▪"/>
              <a:defRPr sz="2800"/>
            </a:lvl4pPr>
            <a:lvl5pPr marL="2286000" lvl="4" indent="-330200" algn="l">
              <a:lnSpc>
                <a:spcPct val="105000"/>
              </a:lnSpc>
              <a:spcBef>
                <a:spcPts val="500"/>
              </a:spcBef>
              <a:spcAft>
                <a:spcPts val="0"/>
              </a:spcAft>
              <a:buSzPts val="1600"/>
              <a:buChar char="▪"/>
              <a:defRPr sz="2600"/>
            </a:lvl5pPr>
            <a:lvl6pPr marL="2743200" lvl="5" indent="-304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/>
            </a:lvl6pPr>
            <a:lvl7pPr marL="3200400" lvl="6" indent="-304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/>
            </a:lvl7pPr>
            <a:lvl8pPr marL="3657600" lvl="7" indent="-304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/>
            </a:lvl8pPr>
            <a:lvl9pPr marL="4114800" lvl="8" indent="-304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/>
            </a:lvl9pPr>
          </a:lstStyle>
          <a:p>
            <a:endParaRPr/>
          </a:p>
        </p:txBody>
      </p:sp>
      <p:sp>
        <p:nvSpPr>
          <p:cNvPr id="66" name="Google Shape;66;g86100b6610_0_206"/>
          <p:cNvSpPr txBox="1">
            <a:spLocks noGrp="1"/>
          </p:cNvSpPr>
          <p:nvPr>
            <p:ph type="title"/>
          </p:nvPr>
        </p:nvSpPr>
        <p:spPr>
          <a:xfrm>
            <a:off x="188865" y="40341"/>
            <a:ext cx="9580200" cy="11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rgbClr val="F3BE6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Title and Content">
  <p:cSld name="7_Title and Conte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86100b6610_0_212"/>
          <p:cNvSpPr txBox="1">
            <a:spLocks noGrp="1"/>
          </p:cNvSpPr>
          <p:nvPr>
            <p:ph type="dt" idx="10"/>
          </p:nvPr>
        </p:nvSpPr>
        <p:spPr>
          <a:xfrm>
            <a:off x="188864" y="6525004"/>
            <a:ext cx="1224300" cy="19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Calibri"/>
              <a:buChar char="●"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" name="Google Shape;69;g86100b6610_0_212"/>
          <p:cNvSpPr txBox="1">
            <a:spLocks noGrp="1"/>
          </p:cNvSpPr>
          <p:nvPr>
            <p:ph type="ftr" idx="11"/>
          </p:nvPr>
        </p:nvSpPr>
        <p:spPr>
          <a:xfrm>
            <a:off x="1414781" y="6525004"/>
            <a:ext cx="10152900" cy="19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Calibri"/>
              <a:buChar char="●"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Google Shape;70;g86100b6610_0_212"/>
          <p:cNvSpPr txBox="1">
            <a:spLocks noGrp="1"/>
          </p:cNvSpPr>
          <p:nvPr>
            <p:ph type="sldNum" idx="12"/>
          </p:nvPr>
        </p:nvSpPr>
        <p:spPr>
          <a:xfrm>
            <a:off x="11569426" y="6525004"/>
            <a:ext cx="429000" cy="19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1" name="Google Shape;71;g86100b6610_0_212"/>
          <p:cNvSpPr txBox="1">
            <a:spLocks noGrp="1"/>
          </p:cNvSpPr>
          <p:nvPr>
            <p:ph type="body" idx="1"/>
          </p:nvPr>
        </p:nvSpPr>
        <p:spPr>
          <a:xfrm>
            <a:off x="190464" y="1151123"/>
            <a:ext cx="11808000" cy="55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457200" lvl="0" indent="-393700" algn="l">
              <a:lnSpc>
                <a:spcPct val="105000"/>
              </a:lnSpc>
              <a:spcBef>
                <a:spcPts val="500"/>
              </a:spcBef>
              <a:spcAft>
                <a:spcPts val="0"/>
              </a:spcAft>
              <a:buSzPts val="2600"/>
              <a:buChar char="▪"/>
              <a:defRPr sz="3400"/>
            </a:lvl1pPr>
            <a:lvl2pPr marL="914400" lvl="1" indent="-349250" algn="l">
              <a:lnSpc>
                <a:spcPct val="105000"/>
              </a:lnSpc>
              <a:spcBef>
                <a:spcPts val="500"/>
              </a:spcBef>
              <a:spcAft>
                <a:spcPts val="0"/>
              </a:spcAft>
              <a:buSzPts val="1900"/>
              <a:buChar char="▪"/>
              <a:defRPr sz="3200"/>
            </a:lvl2pPr>
            <a:lvl3pPr marL="1371600" lvl="2" indent="-342900" algn="l">
              <a:lnSpc>
                <a:spcPct val="105000"/>
              </a:lnSpc>
              <a:spcBef>
                <a:spcPts val="500"/>
              </a:spcBef>
              <a:spcAft>
                <a:spcPts val="0"/>
              </a:spcAft>
              <a:buSzPts val="1800"/>
              <a:buChar char="▪"/>
              <a:defRPr sz="3000"/>
            </a:lvl3pPr>
            <a:lvl4pPr marL="1828800" lvl="3" indent="-336550" algn="l">
              <a:lnSpc>
                <a:spcPct val="105000"/>
              </a:lnSpc>
              <a:spcBef>
                <a:spcPts val="500"/>
              </a:spcBef>
              <a:spcAft>
                <a:spcPts val="0"/>
              </a:spcAft>
              <a:buSzPts val="1700"/>
              <a:buChar char="▪"/>
              <a:defRPr sz="2800"/>
            </a:lvl4pPr>
            <a:lvl5pPr marL="2286000" lvl="4" indent="-330200" algn="l">
              <a:lnSpc>
                <a:spcPct val="105000"/>
              </a:lnSpc>
              <a:spcBef>
                <a:spcPts val="500"/>
              </a:spcBef>
              <a:spcAft>
                <a:spcPts val="0"/>
              </a:spcAft>
              <a:buSzPts val="1600"/>
              <a:buChar char="▪"/>
              <a:defRPr sz="2600"/>
            </a:lvl5pPr>
            <a:lvl6pPr marL="2743200" lvl="5" indent="-304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/>
            </a:lvl6pPr>
            <a:lvl7pPr marL="3200400" lvl="6" indent="-304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/>
            </a:lvl7pPr>
            <a:lvl8pPr marL="3657600" lvl="7" indent="-304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/>
            </a:lvl8pPr>
            <a:lvl9pPr marL="4114800" lvl="8" indent="-304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/>
            </a:lvl9pPr>
          </a:lstStyle>
          <a:p>
            <a:endParaRPr/>
          </a:p>
        </p:txBody>
      </p:sp>
      <p:sp>
        <p:nvSpPr>
          <p:cNvPr id="72" name="Google Shape;72;g86100b6610_0_212"/>
          <p:cNvSpPr txBox="1">
            <a:spLocks noGrp="1"/>
          </p:cNvSpPr>
          <p:nvPr>
            <p:ph type="title"/>
          </p:nvPr>
        </p:nvSpPr>
        <p:spPr>
          <a:xfrm>
            <a:off x="188865" y="40341"/>
            <a:ext cx="9580200" cy="11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rgbClr val="F3BE6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7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g86100b6610_0_0" descr="SoftUni Background"/>
          <p:cNvPicPr preferRelativeResize="0"/>
          <p:nvPr/>
        </p:nvPicPr>
        <p:blipFill rotWithShape="1">
          <a:blip r:embed="rId25">
            <a:alphaModFix/>
          </a:blip>
          <a:srcRect b="1671"/>
          <a:stretch/>
        </p:blipFill>
        <p:spPr>
          <a:xfrm>
            <a:off x="0" y="1"/>
            <a:ext cx="12192001" cy="6857998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g86100b6610_0_0"/>
          <p:cNvSpPr txBox="1">
            <a:spLocks noGrp="1"/>
          </p:cNvSpPr>
          <p:nvPr>
            <p:ph type="body" idx="1"/>
          </p:nvPr>
        </p:nvSpPr>
        <p:spPr>
          <a:xfrm>
            <a:off x="190404" y="1138844"/>
            <a:ext cx="11804700" cy="55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marR="0" lvl="0" indent="-444372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398"/>
              <a:buFont typeface="Noto Sans Symbols"/>
              <a:buChar char="▪"/>
              <a:defRPr sz="339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31672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198"/>
              <a:buFont typeface="Noto Sans Symbols"/>
              <a:buChar char="▪"/>
              <a:defRPr sz="319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18972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998"/>
              <a:buFont typeface="Noto Sans Symbols"/>
              <a:buChar char="▪"/>
              <a:defRPr sz="299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406272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798"/>
              <a:buFont typeface="Noto Sans Symbols"/>
              <a:buChar char="▪"/>
              <a:defRPr sz="279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93573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598"/>
              <a:buFont typeface="Noto Sans Symbols"/>
              <a:buChar char="▪"/>
              <a:defRPr sz="259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97827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Char char="•"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97827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Char char="•"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97827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Char char="•"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97827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Char char="•"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g86100b6610_0_0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118047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98"/>
              <a:buFont typeface="Calibri"/>
              <a:buNone/>
              <a:defRPr sz="3998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Google Shape;250;g86100b6610_0_604" descr="SoftUni Background"/>
          <p:cNvPicPr preferRelativeResize="0"/>
          <p:nvPr/>
        </p:nvPicPr>
        <p:blipFill rotWithShape="1">
          <a:blip r:embed="rId14">
            <a:alphaModFix/>
          </a:blip>
          <a:srcRect b="1671"/>
          <a:stretch/>
        </p:blipFill>
        <p:spPr>
          <a:xfrm>
            <a:off x="0" y="1"/>
            <a:ext cx="12192001" cy="6857998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g86100b6610_0_604"/>
          <p:cNvSpPr txBox="1">
            <a:spLocks noGrp="1"/>
          </p:cNvSpPr>
          <p:nvPr>
            <p:ph type="body" idx="1"/>
          </p:nvPr>
        </p:nvSpPr>
        <p:spPr>
          <a:xfrm>
            <a:off x="190404" y="1138844"/>
            <a:ext cx="11804700" cy="55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marR="0" lvl="0" indent="-444372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398"/>
              <a:buFont typeface="Noto Sans Symbols"/>
              <a:buChar char="▪"/>
              <a:defRPr sz="339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31672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198"/>
              <a:buFont typeface="Noto Sans Symbols"/>
              <a:buChar char="▪"/>
              <a:defRPr sz="319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18972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998"/>
              <a:buFont typeface="Noto Sans Symbols"/>
              <a:buChar char="▪"/>
              <a:defRPr sz="299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406272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798"/>
              <a:buFont typeface="Noto Sans Symbols"/>
              <a:buChar char="▪"/>
              <a:defRPr sz="279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93573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598"/>
              <a:buFont typeface="Noto Sans Symbols"/>
              <a:buChar char="▪"/>
              <a:defRPr sz="259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97827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Char char="•"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97827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Char char="•"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97827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Char char="•"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97827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Char char="•"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52" name="Google Shape;252;g86100b6610_0_604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118047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98"/>
              <a:buFont typeface="Calibri"/>
              <a:buNone/>
              <a:defRPr sz="3998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7" name="Google Shape;417;g87ce6cf34c_0_233" descr="SoftUni Background"/>
          <p:cNvPicPr preferRelativeResize="0"/>
          <p:nvPr/>
        </p:nvPicPr>
        <p:blipFill rotWithShape="1">
          <a:blip r:embed="rId14">
            <a:alphaModFix/>
          </a:blip>
          <a:srcRect b="1671"/>
          <a:stretch/>
        </p:blipFill>
        <p:spPr>
          <a:xfrm>
            <a:off x="0" y="1"/>
            <a:ext cx="12192001" cy="6857998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g87ce6cf34c_0_233"/>
          <p:cNvSpPr txBox="1">
            <a:spLocks noGrp="1"/>
          </p:cNvSpPr>
          <p:nvPr>
            <p:ph type="body" idx="1"/>
          </p:nvPr>
        </p:nvSpPr>
        <p:spPr>
          <a:xfrm>
            <a:off x="190404" y="1138844"/>
            <a:ext cx="11804700" cy="55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>
            <a:lvl1pPr marL="457200" marR="0" lvl="0" indent="-444372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398"/>
              <a:buFont typeface="Noto Sans Symbols"/>
              <a:buChar char="▪"/>
              <a:defRPr sz="339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31672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198"/>
              <a:buFont typeface="Noto Sans Symbols"/>
              <a:buChar char="▪"/>
              <a:defRPr sz="319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18972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998"/>
              <a:buFont typeface="Noto Sans Symbols"/>
              <a:buChar char="▪"/>
              <a:defRPr sz="299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406272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798"/>
              <a:buFont typeface="Noto Sans Symbols"/>
              <a:buChar char="▪"/>
              <a:defRPr sz="279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93573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598"/>
              <a:buFont typeface="Noto Sans Symbols"/>
              <a:buChar char="▪"/>
              <a:defRPr sz="259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97827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Char char="•"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97827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Char char="•"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97827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Char char="•"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97827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Char char="•"/>
              <a:defRPr sz="2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19" name="Google Shape;419;g87ce6cf34c_0_233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118047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98"/>
              <a:buFont typeface="Calibri"/>
              <a:buNone/>
              <a:defRPr sz="3998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hyperlink" Target="http://docs.unity3d.com/ScriptReference/Input.html" TargetMode="External"/><Relationship Id="rId3" Type="http://schemas.openxmlformats.org/officeDocument/2006/relationships/hyperlink" Target="http://docs.unity3d.com/Manual/Inspector.html" TargetMode="External"/><Relationship Id="rId7" Type="http://schemas.openxmlformats.org/officeDocument/2006/relationships/hyperlink" Target="http://docs.unity3d.com/Manual/class-InputManager.html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6.xml"/><Relationship Id="rId6" Type="http://schemas.openxmlformats.org/officeDocument/2006/relationships/hyperlink" Target="http://docs.unity3d.com/ScriptReference/Component.html" TargetMode="External"/><Relationship Id="rId5" Type="http://schemas.openxmlformats.org/officeDocument/2006/relationships/hyperlink" Target="http://docs.unity3d.com/Manual/HOWTO-importObject.html" TargetMode="External"/><Relationship Id="rId4" Type="http://schemas.openxmlformats.org/officeDocument/2006/relationships/hyperlink" Target="http://docs.unity3d.com/Manual/Prefabs.html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9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hyperlink" Target="https://coca-colahellenic.com/" TargetMode="External"/><Relationship Id="rId18" Type="http://schemas.openxmlformats.org/officeDocument/2006/relationships/image" Target="../media/image47.png"/><Relationship Id="rId3" Type="http://schemas.openxmlformats.org/officeDocument/2006/relationships/hyperlink" Target="http://www.infragistics.com/" TargetMode="External"/><Relationship Id="rId21" Type="http://schemas.openxmlformats.org/officeDocument/2006/relationships/image" Target="../media/image49.png"/><Relationship Id="rId7" Type="http://schemas.openxmlformats.org/officeDocument/2006/relationships/hyperlink" Target="http://www.postbank.bg/" TargetMode="External"/><Relationship Id="rId12" Type="http://schemas.openxmlformats.org/officeDocument/2006/relationships/image" Target="../media/image44.jpeg"/><Relationship Id="rId17" Type="http://schemas.openxmlformats.org/officeDocument/2006/relationships/hyperlink" Target="https://www.zuehlke.com/" TargetMode="External"/><Relationship Id="rId2" Type="http://schemas.openxmlformats.org/officeDocument/2006/relationships/notesSlide" Target="../notesSlides/notesSlide25.xml"/><Relationship Id="rId16" Type="http://schemas.openxmlformats.org/officeDocument/2006/relationships/image" Target="../media/image46.png"/><Relationship Id="rId20" Type="http://schemas.openxmlformats.org/officeDocument/2006/relationships/image" Target="../media/image48.jf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11" Type="http://schemas.openxmlformats.org/officeDocument/2006/relationships/hyperlink" Target="https://motion-software.com/" TargetMode="External"/><Relationship Id="rId5" Type="http://schemas.openxmlformats.org/officeDocument/2006/relationships/hyperlink" Target="https://www.indeavr.com/en" TargetMode="External"/><Relationship Id="rId15" Type="http://schemas.openxmlformats.org/officeDocument/2006/relationships/hyperlink" Target="https://www.xs-software.com/" TargetMode="External"/><Relationship Id="rId10" Type="http://schemas.openxmlformats.org/officeDocument/2006/relationships/image" Target="../media/image43.png"/><Relationship Id="rId19" Type="http://schemas.openxmlformats.org/officeDocument/2006/relationships/hyperlink" Target="https://www.softwaregroup.com/" TargetMode="External"/><Relationship Id="rId4" Type="http://schemas.openxmlformats.org/officeDocument/2006/relationships/image" Target="../media/image40.png"/><Relationship Id="rId9" Type="http://schemas.openxmlformats.org/officeDocument/2006/relationships/hyperlink" Target="http://smartit.bg/" TargetMode="External"/><Relationship Id="rId14" Type="http://schemas.openxmlformats.org/officeDocument/2006/relationships/image" Target="../media/image45.png"/><Relationship Id="rId22" Type="http://schemas.openxmlformats.org/officeDocument/2006/relationships/image" Target="../media/image5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xio.bg/" TargetMode="External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hyperlink" Target="https://eee.bg/" TargetMode="External"/><Relationship Id="rId4" Type="http://schemas.openxmlformats.org/officeDocument/2006/relationships/image" Target="../media/image5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about.softuni.bg/" TargetMode="External"/><Relationship Id="rId7" Type="http://schemas.openxmlformats.org/officeDocument/2006/relationships/hyperlink" Target="https://forum.softuni.bg/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0.xml"/><Relationship Id="rId6" Type="http://schemas.openxmlformats.org/officeDocument/2006/relationships/hyperlink" Target="https://www.facebook.com/SoftwareUniversity" TargetMode="External"/><Relationship Id="rId5" Type="http://schemas.openxmlformats.org/officeDocument/2006/relationships/hyperlink" Target="https://softuni.foundation/" TargetMode="External"/><Relationship Id="rId4" Type="http://schemas.openxmlformats.org/officeDocument/2006/relationships/hyperlink" Target="https://softuni.org/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86100b6610_0_242"/>
          <p:cNvSpPr txBox="1">
            <a:spLocks noGrp="1"/>
          </p:cNvSpPr>
          <p:nvPr>
            <p:ph type="body" idx="1"/>
          </p:nvPr>
        </p:nvSpPr>
        <p:spPr>
          <a:xfrm>
            <a:off x="8708505" y="6130863"/>
            <a:ext cx="2951400" cy="3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1A334B"/>
              </a:buClr>
              <a:buSzPts val="1700"/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https://softuni.org</a:t>
            </a:r>
            <a:endParaRPr/>
          </a:p>
        </p:txBody>
      </p:sp>
      <p:sp>
        <p:nvSpPr>
          <p:cNvPr id="590" name="Google Shape;590;g86100b6610_0_242"/>
          <p:cNvSpPr txBox="1">
            <a:spLocks noGrp="1"/>
          </p:cNvSpPr>
          <p:nvPr>
            <p:ph type="body" idx="2"/>
          </p:nvPr>
        </p:nvSpPr>
        <p:spPr>
          <a:xfrm>
            <a:off x="8708505" y="5756628"/>
            <a:ext cx="2951400" cy="3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1A334B"/>
              </a:buClr>
              <a:buSzPts val="1900"/>
              <a:buNone/>
            </a:pPr>
            <a:r>
              <a:rPr lang="en-US"/>
              <a:t>Software University</a:t>
            </a:r>
            <a:endParaRPr/>
          </a:p>
        </p:txBody>
      </p:sp>
      <p:sp>
        <p:nvSpPr>
          <p:cNvPr id="591" name="Google Shape;591;g86100b6610_0_242"/>
          <p:cNvSpPr txBox="1">
            <a:spLocks noGrp="1"/>
          </p:cNvSpPr>
          <p:nvPr>
            <p:ph type="body" idx="3"/>
          </p:nvPr>
        </p:nvSpPr>
        <p:spPr>
          <a:xfrm>
            <a:off x="553082" y="5344180"/>
            <a:ext cx="2980800" cy="4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</a:pPr>
            <a:r>
              <a:rPr lang="en-US"/>
              <a:t>Technical Trainers</a:t>
            </a:r>
            <a:endParaRPr/>
          </a:p>
        </p:txBody>
      </p:sp>
      <p:sp>
        <p:nvSpPr>
          <p:cNvPr id="592" name="Google Shape;592;g86100b6610_0_242"/>
          <p:cNvSpPr txBox="1">
            <a:spLocks noGrp="1"/>
          </p:cNvSpPr>
          <p:nvPr>
            <p:ph type="body" idx="4"/>
          </p:nvPr>
        </p:nvSpPr>
        <p:spPr>
          <a:xfrm>
            <a:off x="553082" y="4851838"/>
            <a:ext cx="2980800" cy="4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</a:pPr>
            <a:r>
              <a:rPr lang="en-US"/>
              <a:t>SoftUni Team</a:t>
            </a:r>
            <a:endParaRPr/>
          </a:p>
        </p:txBody>
      </p:sp>
      <p:sp>
        <p:nvSpPr>
          <p:cNvPr id="593" name="Google Shape;593;g86100b6610_0_242"/>
          <p:cNvSpPr txBox="1">
            <a:spLocks noGrp="1"/>
          </p:cNvSpPr>
          <p:nvPr>
            <p:ph type="subTitle" idx="6"/>
          </p:nvPr>
        </p:nvSpPr>
        <p:spPr>
          <a:xfrm>
            <a:off x="554182" y="1258272"/>
            <a:ext cx="11083500" cy="13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ctr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</a:pPr>
            <a:r>
              <a:rPr lang="en-US"/>
              <a:t>GameObject Scripting</a:t>
            </a:r>
            <a:endParaRPr/>
          </a:p>
        </p:txBody>
      </p:sp>
      <p:sp>
        <p:nvSpPr>
          <p:cNvPr id="594" name="Google Shape;594;g86100b6610_0_242"/>
          <p:cNvSpPr txBox="1">
            <a:spLocks noGrp="1"/>
          </p:cNvSpPr>
          <p:nvPr>
            <p:ph type="title"/>
          </p:nvPr>
        </p:nvSpPr>
        <p:spPr>
          <a:xfrm>
            <a:off x="554182" y="321502"/>
            <a:ext cx="110835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Calibri"/>
              <a:buNone/>
            </a:pPr>
            <a:r>
              <a:rPr lang="en-US"/>
              <a:t>Unity 3D Basics</a:t>
            </a:r>
            <a:endParaRPr/>
          </a:p>
        </p:txBody>
      </p:sp>
      <p:pic>
        <p:nvPicPr>
          <p:cNvPr id="595" name="Google Shape;595;g86100b6610_0_242" descr="Unity Unity3d Transparent &amp; PNG Clipart #1738542 - PNG Images - PNGio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53082" y="2814418"/>
            <a:ext cx="1797001" cy="1797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87ce6cf34c_0_30"/>
          <p:cNvSpPr txBox="1">
            <a:spLocks noGrp="1"/>
          </p:cNvSpPr>
          <p:nvPr>
            <p:ph type="body" idx="1"/>
          </p:nvPr>
        </p:nvSpPr>
        <p:spPr>
          <a:xfrm>
            <a:off x="1934075" y="1140875"/>
            <a:ext cx="10179600" cy="55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457200" lvl="0" indent="-393573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2598"/>
              <a:buFont typeface="Calibri"/>
              <a:buChar char="▪"/>
            </a:pPr>
            <a:r>
              <a:rPr lang="en-US" sz="2598"/>
              <a:t>Pre-adding to scene</a:t>
            </a:r>
            <a:endParaRPr sz="2598"/>
          </a:p>
          <a:p>
            <a:pPr marL="1371600" lvl="1" indent="-380872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398"/>
              <a:buFont typeface="Calibri"/>
              <a:buChar char="▪"/>
            </a:pPr>
            <a:r>
              <a:rPr lang="en-US" sz="2398"/>
              <a:t>Just drag and save the scene</a:t>
            </a:r>
            <a:endParaRPr sz="2398"/>
          </a:p>
          <a:p>
            <a:pPr marL="457200" lvl="0" indent="-393573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598"/>
              <a:buFont typeface="Calibri"/>
              <a:buChar char="▪"/>
            </a:pPr>
            <a:r>
              <a:rPr lang="en-US" sz="2598"/>
              <a:t>Loading from Resources</a:t>
            </a:r>
            <a:endParaRPr sz="2598"/>
          </a:p>
          <a:p>
            <a:pPr marL="1371600" lvl="1" indent="-380872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398"/>
              <a:buFont typeface="Calibri"/>
              <a:buChar char="▪"/>
            </a:pPr>
            <a:r>
              <a:rPr lang="en-US" sz="2398"/>
              <a:t>Resources.Load();</a:t>
            </a:r>
            <a:endParaRPr sz="2398"/>
          </a:p>
          <a:p>
            <a:pPr marL="457200" lvl="0" indent="-393573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598"/>
              <a:buFont typeface="Calibri"/>
              <a:buChar char="▪"/>
            </a:pPr>
            <a:r>
              <a:rPr lang="en-US" sz="2598"/>
              <a:t>Downloading from remote location/</a:t>
            </a:r>
            <a:r>
              <a:rPr lang="en-US" sz="2398"/>
              <a:t>Isolated Storage</a:t>
            </a:r>
            <a:endParaRPr sz="2598"/>
          </a:p>
          <a:p>
            <a:pPr marL="1371600" lvl="1" indent="-380872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398"/>
              <a:buFont typeface="Calibri"/>
              <a:buChar char="▪"/>
            </a:pPr>
            <a:r>
              <a:rPr lang="en-US" sz="2398"/>
              <a:t>UnityWebRequest </a:t>
            </a:r>
            <a:endParaRPr sz="2398"/>
          </a:p>
          <a:p>
            <a:pPr marL="457200" lvl="0" indent="-393573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598"/>
              <a:buFont typeface="Calibri"/>
              <a:buChar char="▪"/>
            </a:pPr>
            <a:r>
              <a:rPr lang="en-US" sz="2598"/>
              <a:t>Runtime importing </a:t>
            </a:r>
            <a:endParaRPr sz="2598"/>
          </a:p>
          <a:p>
            <a:pPr marL="1371600" lvl="1" indent="-380872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398"/>
              <a:buFont typeface="Calibri"/>
              <a:buChar char="▪"/>
            </a:pPr>
            <a:r>
              <a:rPr lang="en-US" sz="2398"/>
              <a:t>From StreamingAssets/From remote location</a:t>
            </a:r>
            <a:endParaRPr sz="2398"/>
          </a:p>
        </p:txBody>
      </p:sp>
      <p:sp>
        <p:nvSpPr>
          <p:cNvPr id="669" name="Google Shape;669;g87ce6cf34c_0_30"/>
          <p:cNvSpPr txBox="1">
            <a:spLocks noGrp="1"/>
          </p:cNvSpPr>
          <p:nvPr>
            <p:ph type="title"/>
          </p:nvPr>
        </p:nvSpPr>
        <p:spPr>
          <a:xfrm>
            <a:off x="1296957" y="100750"/>
            <a:ext cx="86256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/>
              <a:t>How to use Prefabs &amp; Models</a:t>
            </a:r>
            <a:endParaRPr b="1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g87ce6cf34c_0_38"/>
          <p:cNvSpPr txBox="1">
            <a:spLocks noGrp="1"/>
          </p:cNvSpPr>
          <p:nvPr>
            <p:ph type="title"/>
          </p:nvPr>
        </p:nvSpPr>
        <p:spPr>
          <a:xfrm>
            <a:off x="615109" y="4704825"/>
            <a:ext cx="10961700" cy="7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Calibri"/>
              <a:buNone/>
            </a:pPr>
            <a:r>
              <a:rPr lang="en-US"/>
              <a:t>Components &amp; basic operations</a:t>
            </a:r>
            <a:endParaRPr/>
          </a:p>
        </p:txBody>
      </p:sp>
      <p:sp>
        <p:nvSpPr>
          <p:cNvPr id="675" name="Google Shape;675;g87ce6cf34c_0_38"/>
          <p:cNvSpPr txBox="1">
            <a:spLocks noGrp="1"/>
          </p:cNvSpPr>
          <p:nvPr>
            <p:ph type="sldNum" idx="12"/>
          </p:nvPr>
        </p:nvSpPr>
        <p:spPr>
          <a:xfrm>
            <a:off x="11823700" y="6507163"/>
            <a:ext cx="3684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76" name="Google Shape;676;g87ce6cf34c_0_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5013" y="1898950"/>
            <a:ext cx="2200275" cy="142875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  <a:reflection endPos="30000" dist="38100" dir="5400000" fadeDir="5400012" sy="-100000" algn="bl" rotWithShape="0"/>
          </a:effec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g87ce6cf34c_0_225"/>
          <p:cNvSpPr txBox="1">
            <a:spLocks noGrp="1"/>
          </p:cNvSpPr>
          <p:nvPr>
            <p:ph type="sldNum" idx="12"/>
          </p:nvPr>
        </p:nvSpPr>
        <p:spPr>
          <a:xfrm>
            <a:off x="11753030" y="6507000"/>
            <a:ext cx="367500" cy="2970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sp>
        <p:nvSpPr>
          <p:cNvPr id="683" name="Google Shape;683;g87ce6cf34c_0_225"/>
          <p:cNvSpPr txBox="1">
            <a:spLocks noGrp="1"/>
          </p:cNvSpPr>
          <p:nvPr>
            <p:ph type="body" idx="1"/>
          </p:nvPr>
        </p:nvSpPr>
        <p:spPr>
          <a:xfrm>
            <a:off x="621225" y="2141275"/>
            <a:ext cx="10949400" cy="4365600"/>
          </a:xfrm>
          <a:prstGeom prst="rect">
            <a:avLst/>
          </a:prstGeom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public class ComponentExample : MonoBehaviour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{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    void Start()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    {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		// Get component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	    var collider = GetComponent&lt;Collider&gt;();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		// Add component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	    var collider = gameObject.AddComponent&lt;Collider&gt;();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		// Remove component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		Destroy(GetComponent&lt;Collider&gt;());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    }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}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84" name="Google Shape;684;g87ce6cf34c_0_225"/>
          <p:cNvSpPr txBox="1">
            <a:spLocks noGrp="1"/>
          </p:cNvSpPr>
          <p:nvPr>
            <p:ph type="title"/>
          </p:nvPr>
        </p:nvSpPr>
        <p:spPr>
          <a:xfrm>
            <a:off x="190406" y="100750"/>
            <a:ext cx="97155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Basic component scripting</a:t>
            </a:r>
            <a:endParaRPr/>
          </a:p>
        </p:txBody>
      </p:sp>
      <p:sp>
        <p:nvSpPr>
          <p:cNvPr id="685" name="Google Shape;685;g87ce6cf34c_0_225"/>
          <p:cNvSpPr txBox="1">
            <a:spLocks noGrp="1"/>
          </p:cNvSpPr>
          <p:nvPr>
            <p:ph type="body" idx="2"/>
          </p:nvPr>
        </p:nvSpPr>
        <p:spPr>
          <a:xfrm>
            <a:off x="190500" y="1196126"/>
            <a:ext cx="11811000" cy="882600"/>
          </a:xfrm>
          <a:prstGeom prst="rect">
            <a:avLst/>
          </a:prstGeom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457200" lvl="0" indent="-444372" algn="l" rtl="0">
              <a:spcBef>
                <a:spcPts val="600"/>
              </a:spcBef>
              <a:spcAft>
                <a:spcPts val="0"/>
              </a:spcAft>
              <a:buSzPts val="3398"/>
              <a:buFont typeface="Calibri"/>
              <a:buChar char="●"/>
            </a:pPr>
            <a:r>
              <a:rPr lang="en-US"/>
              <a:t>Adding, removing &amp; getting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g87ce6cf34c_0_404"/>
          <p:cNvSpPr txBox="1">
            <a:spLocks noGrp="1"/>
          </p:cNvSpPr>
          <p:nvPr>
            <p:ph type="sldNum" idx="12"/>
          </p:nvPr>
        </p:nvSpPr>
        <p:spPr>
          <a:xfrm>
            <a:off x="11753030" y="6507000"/>
            <a:ext cx="367500" cy="2970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  <p:sp>
        <p:nvSpPr>
          <p:cNvPr id="692" name="Google Shape;692;g87ce6cf34c_0_404"/>
          <p:cNvSpPr txBox="1">
            <a:spLocks noGrp="1"/>
          </p:cNvSpPr>
          <p:nvPr>
            <p:ph type="body" idx="1"/>
          </p:nvPr>
        </p:nvSpPr>
        <p:spPr>
          <a:xfrm>
            <a:off x="621225" y="1914325"/>
            <a:ext cx="10949400" cy="4657500"/>
          </a:xfrm>
          <a:prstGeom prst="rect">
            <a:avLst/>
          </a:prstGeom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/>
              <a:t>void Start()</a:t>
            </a:r>
            <a:endParaRPr sz="17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/>
              <a:t>{</a:t>
            </a:r>
            <a:endParaRPr sz="17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/>
              <a:t>	// Find component somewhere in children (first found returned)</a:t>
            </a:r>
            <a:endParaRPr sz="17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/>
              <a:t>	var collider = GetComponentInChildren&lt;Collider&gt;(true/false);</a:t>
            </a:r>
            <a:endParaRPr sz="17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/>
              <a:t>	// Find component</a:t>
            </a:r>
            <a:r>
              <a:rPr lang="en-US" sz="1700" u="sng"/>
              <a:t>s</a:t>
            </a:r>
            <a:r>
              <a:rPr lang="en-US" sz="1700"/>
              <a:t> somewhere in children (first found returned)</a:t>
            </a:r>
            <a:endParaRPr sz="17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/>
              <a:t>	// Returns Array[T]</a:t>
            </a:r>
            <a:endParaRPr sz="17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/>
              <a:t>	var colliders = GetComponentInChildren&lt;Collider&gt;(true / false);</a:t>
            </a:r>
            <a:endParaRPr sz="17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/>
              <a:t>	// Search in the scene for Collider</a:t>
            </a:r>
            <a:endParaRPr sz="17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/>
              <a:t>	var collider = FindObjectOfType&lt;Collider&gt;();</a:t>
            </a:r>
            <a:endParaRPr sz="17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/>
              <a:t>	// Search in the scene for Collider</a:t>
            </a:r>
            <a:r>
              <a:rPr lang="en-US" sz="1700" u="sng"/>
              <a:t>s</a:t>
            </a:r>
            <a:endParaRPr sz="1700" u="sng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/>
              <a:t>	// Returns Array[T]</a:t>
            </a:r>
            <a:endParaRPr sz="17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/>
              <a:t>	var colliders = FindObjectsOfType&lt;Collider&gt;();</a:t>
            </a:r>
            <a:endParaRPr sz="17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/>
              <a:t>}</a:t>
            </a:r>
            <a:endParaRPr sz="17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/>
          </a:p>
        </p:txBody>
      </p:sp>
      <p:sp>
        <p:nvSpPr>
          <p:cNvPr id="693" name="Google Shape;693;g87ce6cf34c_0_404"/>
          <p:cNvSpPr txBox="1">
            <a:spLocks noGrp="1"/>
          </p:cNvSpPr>
          <p:nvPr>
            <p:ph type="title"/>
          </p:nvPr>
        </p:nvSpPr>
        <p:spPr>
          <a:xfrm>
            <a:off x="190406" y="100750"/>
            <a:ext cx="97155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Basic component scripting</a:t>
            </a:r>
            <a:endParaRPr/>
          </a:p>
        </p:txBody>
      </p:sp>
      <p:sp>
        <p:nvSpPr>
          <p:cNvPr id="694" name="Google Shape;694;g87ce6cf34c_0_404"/>
          <p:cNvSpPr txBox="1">
            <a:spLocks noGrp="1"/>
          </p:cNvSpPr>
          <p:nvPr>
            <p:ph type="body" idx="2"/>
          </p:nvPr>
        </p:nvSpPr>
        <p:spPr>
          <a:xfrm>
            <a:off x="190500" y="1196126"/>
            <a:ext cx="11811000" cy="882600"/>
          </a:xfrm>
          <a:prstGeom prst="rect">
            <a:avLst/>
          </a:prstGeom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457200" lvl="0" indent="-431672" algn="l" rtl="0">
              <a:spcBef>
                <a:spcPts val="600"/>
              </a:spcBef>
              <a:spcAft>
                <a:spcPts val="0"/>
              </a:spcAft>
              <a:buSzPts val="3198"/>
              <a:buChar char="●"/>
            </a:pPr>
            <a:r>
              <a:rPr lang="en-US" sz="3198"/>
              <a:t>Searching for component</a:t>
            </a:r>
            <a:endParaRPr sz="3198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87ce6cf34c_0_414"/>
          <p:cNvSpPr txBox="1">
            <a:spLocks noGrp="1"/>
          </p:cNvSpPr>
          <p:nvPr>
            <p:ph type="title"/>
          </p:nvPr>
        </p:nvSpPr>
        <p:spPr>
          <a:xfrm>
            <a:off x="615100" y="4529250"/>
            <a:ext cx="10961700" cy="147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Calibri"/>
              <a:buNone/>
            </a:pPr>
            <a:r>
              <a:rPr lang="en-US"/>
              <a:t>GameObject most used properties &amp; methods</a:t>
            </a:r>
            <a:endParaRPr/>
          </a:p>
        </p:txBody>
      </p:sp>
      <p:sp>
        <p:nvSpPr>
          <p:cNvPr id="700" name="Google Shape;700;g87ce6cf34c_0_414"/>
          <p:cNvSpPr txBox="1">
            <a:spLocks noGrp="1"/>
          </p:cNvSpPr>
          <p:nvPr>
            <p:ph type="sldNum" idx="12"/>
          </p:nvPr>
        </p:nvSpPr>
        <p:spPr>
          <a:xfrm>
            <a:off x="11823700" y="6507163"/>
            <a:ext cx="3684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01" name="Google Shape;701;g87ce6cf34c_0_4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2098" y="1871154"/>
            <a:ext cx="2405957" cy="147029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87ce6cf34c_0_422"/>
          <p:cNvSpPr txBox="1">
            <a:spLocks noGrp="1"/>
          </p:cNvSpPr>
          <p:nvPr>
            <p:ph type="sldNum" idx="12"/>
          </p:nvPr>
        </p:nvSpPr>
        <p:spPr>
          <a:xfrm>
            <a:off x="11753030" y="6507000"/>
            <a:ext cx="367500" cy="2970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  <p:sp>
        <p:nvSpPr>
          <p:cNvPr id="708" name="Google Shape;708;g87ce6cf34c_0_422"/>
          <p:cNvSpPr txBox="1">
            <a:spLocks noGrp="1"/>
          </p:cNvSpPr>
          <p:nvPr>
            <p:ph type="body" idx="1"/>
          </p:nvPr>
        </p:nvSpPr>
        <p:spPr>
          <a:xfrm>
            <a:off x="305900" y="1509750"/>
            <a:ext cx="5427300" cy="4470000"/>
          </a:xfrm>
          <a:prstGeom prst="rect">
            <a:avLst/>
          </a:prstGeom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5"/>
                </a:solidFill>
              </a:rPr>
              <a:t>// Indicates if it’s “really” active</a:t>
            </a:r>
            <a:endParaRPr sz="1800">
              <a:solidFill>
                <a:schemeClr val="accent5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gameObject.activeInHierarchy;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5"/>
                </a:solidFill>
              </a:rPr>
              <a:t>// Indicates if it is active. </a:t>
            </a:r>
            <a:endParaRPr sz="1800">
              <a:solidFill>
                <a:schemeClr val="accent5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5"/>
                </a:solidFill>
              </a:rPr>
              <a:t>// Parent can still be inactive.</a:t>
            </a:r>
            <a:endParaRPr sz="1800">
              <a:solidFill>
                <a:schemeClr val="accent5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gameObject.activeSelf;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5"/>
                </a:solidFill>
              </a:rPr>
              <a:t>// Scans all scripts attached.</a:t>
            </a:r>
            <a:endParaRPr sz="1800">
              <a:solidFill>
                <a:schemeClr val="accent5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5"/>
                </a:solidFill>
              </a:rPr>
              <a:t>// If it finds a method </a:t>
            </a:r>
            <a:endParaRPr sz="1800">
              <a:solidFill>
                <a:schemeClr val="accent5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5"/>
                </a:solidFill>
              </a:rPr>
              <a:t>// with that name it executes</a:t>
            </a:r>
            <a:endParaRPr sz="1800">
              <a:solidFill>
                <a:schemeClr val="accent5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gameObject.SendMessage("SomeMethod");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5"/>
                </a:solidFill>
              </a:rPr>
              <a:t>// Self explanatory :)</a:t>
            </a:r>
            <a:endParaRPr sz="1800">
              <a:solidFill>
                <a:schemeClr val="accent5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gameObject.SetActive(true);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09" name="Google Shape;709;g87ce6cf34c_0_422"/>
          <p:cNvSpPr txBox="1">
            <a:spLocks noGrp="1"/>
          </p:cNvSpPr>
          <p:nvPr>
            <p:ph type="title"/>
          </p:nvPr>
        </p:nvSpPr>
        <p:spPr>
          <a:xfrm>
            <a:off x="190406" y="100750"/>
            <a:ext cx="9715500" cy="882600"/>
          </a:xfrm>
          <a:prstGeom prst="rect">
            <a:avLst/>
          </a:prstGeom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3798"/>
              <a:t>GameObject most used properties &amp; methods</a:t>
            </a:r>
            <a:endParaRPr sz="3798"/>
          </a:p>
        </p:txBody>
      </p:sp>
      <p:sp>
        <p:nvSpPr>
          <p:cNvPr id="710" name="Google Shape;710;g87ce6cf34c_0_422"/>
          <p:cNvSpPr txBox="1">
            <a:spLocks noGrp="1"/>
          </p:cNvSpPr>
          <p:nvPr>
            <p:ph type="body" idx="1"/>
          </p:nvPr>
        </p:nvSpPr>
        <p:spPr>
          <a:xfrm>
            <a:off x="6211125" y="1509750"/>
            <a:ext cx="5427300" cy="4519200"/>
          </a:xfrm>
          <a:prstGeom prst="rect">
            <a:avLst/>
          </a:prstGeom>
        </p:spPr>
        <p:txBody>
          <a:bodyPr spcFirstLastPara="1" wrap="square" lIns="144000" tIns="108000" rIns="144000" bIns="1080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accent5"/>
                </a:solidFill>
              </a:rPr>
              <a:t>// Searches for a GameObject with that name</a:t>
            </a:r>
            <a:endParaRPr sz="1700">
              <a:solidFill>
                <a:schemeClr val="accent5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/>
              <a:t>var weapon = GameObject.Find("Weapon_1");</a:t>
            </a:r>
            <a:endParaRPr sz="17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accent5"/>
                </a:solidFill>
              </a:rPr>
              <a:t>// Searches for a GameObject with that Tag</a:t>
            </a:r>
            <a:endParaRPr sz="1700">
              <a:solidFill>
                <a:schemeClr val="accent5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/>
              <a:t>var enemy = GameObject.FindGameObjectWithTag("Enemy");</a:t>
            </a:r>
            <a:endParaRPr sz="17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accent5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accent5"/>
                </a:solidFill>
              </a:rPr>
              <a:t>// Searches for a GameObjects with that Tag</a:t>
            </a:r>
            <a:endParaRPr sz="1700">
              <a:solidFill>
                <a:schemeClr val="accent5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accent5"/>
                </a:solidFill>
              </a:rPr>
              <a:t>// Returns Array[GameObject]</a:t>
            </a:r>
            <a:endParaRPr sz="1700">
              <a:solidFill>
                <a:schemeClr val="accent5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/>
              <a:t>var enemies = GameObject.FindGameObjectsWithTag("Enemy");</a:t>
            </a:r>
            <a:endParaRPr sz="17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g87ce6cf34c_0_435"/>
          <p:cNvSpPr txBox="1">
            <a:spLocks noGrp="1"/>
          </p:cNvSpPr>
          <p:nvPr>
            <p:ph type="title"/>
          </p:nvPr>
        </p:nvSpPr>
        <p:spPr>
          <a:xfrm>
            <a:off x="615100" y="4529250"/>
            <a:ext cx="10961700" cy="147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Calibri"/>
              <a:buNone/>
            </a:pPr>
            <a:r>
              <a:rPr lang="en-US"/>
              <a:t>Unity Input</a:t>
            </a:r>
            <a:endParaRPr/>
          </a:p>
        </p:txBody>
      </p:sp>
      <p:sp>
        <p:nvSpPr>
          <p:cNvPr id="716" name="Google Shape;716;g87ce6cf34c_0_435"/>
          <p:cNvSpPr txBox="1">
            <a:spLocks noGrp="1"/>
          </p:cNvSpPr>
          <p:nvPr>
            <p:ph type="sldNum" idx="12"/>
          </p:nvPr>
        </p:nvSpPr>
        <p:spPr>
          <a:xfrm>
            <a:off x="11823700" y="6507163"/>
            <a:ext cx="3684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17" name="Google Shape;717;g87ce6cf34c_0_4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0037" y="1916500"/>
            <a:ext cx="2091930" cy="139463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g87ce6cf34c_0_442"/>
          <p:cNvSpPr txBox="1">
            <a:spLocks noGrp="1"/>
          </p:cNvSpPr>
          <p:nvPr>
            <p:ph type="body" idx="1"/>
          </p:nvPr>
        </p:nvSpPr>
        <p:spPr>
          <a:xfrm>
            <a:off x="1934075" y="1140875"/>
            <a:ext cx="10179600" cy="55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457200" lvl="0" indent="-406273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2798"/>
              <a:buChar char="▪"/>
            </a:pPr>
            <a:r>
              <a:rPr lang="en-US" sz="2798"/>
              <a:t>Input Manager</a:t>
            </a:r>
            <a:endParaRPr sz="2798"/>
          </a:p>
          <a:p>
            <a:pPr marL="457200" lvl="0" indent="-406273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798"/>
              <a:buChar char="▪"/>
            </a:pPr>
            <a:r>
              <a:rPr lang="en-US" sz="2798"/>
              <a:t>Input class and popular methods</a:t>
            </a:r>
            <a:endParaRPr sz="2798"/>
          </a:p>
          <a:p>
            <a:pPr marL="1371600" lvl="1" indent="-393572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598"/>
              <a:buChar char="▪"/>
            </a:pPr>
            <a:r>
              <a:rPr lang="en-US" sz="2598"/>
              <a:t>Input.GetKey</a:t>
            </a:r>
            <a:endParaRPr sz="2598"/>
          </a:p>
          <a:p>
            <a:pPr marL="1371600" lvl="1" indent="-393572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598"/>
              <a:buChar char="▪"/>
            </a:pPr>
            <a:r>
              <a:rPr lang="en-US" sz="2598"/>
              <a:t>Input.GetMouseButton</a:t>
            </a:r>
            <a:endParaRPr sz="2598"/>
          </a:p>
          <a:p>
            <a:pPr marL="1371600" lvl="1" indent="-393572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598"/>
              <a:buChar char="▪"/>
            </a:pPr>
            <a:r>
              <a:rPr lang="en-US" sz="2598"/>
              <a:t>Input.mousePosition</a:t>
            </a:r>
            <a:endParaRPr sz="2598"/>
          </a:p>
          <a:p>
            <a:pPr marL="1371600" lvl="1" indent="-393572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598"/>
              <a:buChar char="▪"/>
            </a:pPr>
            <a:r>
              <a:rPr lang="en-US" sz="2598"/>
              <a:t>Input.touches</a:t>
            </a:r>
            <a:endParaRPr sz="2598"/>
          </a:p>
          <a:p>
            <a:pPr marL="1371600" lvl="1" indent="-393572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598"/>
              <a:buChar char="▪"/>
            </a:pPr>
            <a:r>
              <a:rPr lang="en-US" sz="2598"/>
              <a:t>Up vs Down events</a:t>
            </a:r>
            <a:endParaRPr sz="2598"/>
          </a:p>
          <a:p>
            <a:pPr marL="457200" lvl="0" indent="-406273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798"/>
              <a:buChar char="▪"/>
            </a:pPr>
            <a:r>
              <a:rPr lang="en-US" sz="2798"/>
              <a:t>Event. Current</a:t>
            </a:r>
            <a:endParaRPr sz="2798"/>
          </a:p>
          <a:p>
            <a:pPr marL="457200" lvl="0" indent="-406273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798"/>
              <a:buChar char="▪"/>
            </a:pPr>
            <a:r>
              <a:rPr lang="en-US" sz="2798"/>
              <a:t>Platform Dependent Compilation</a:t>
            </a:r>
            <a:endParaRPr sz="2798"/>
          </a:p>
        </p:txBody>
      </p:sp>
      <p:sp>
        <p:nvSpPr>
          <p:cNvPr id="724" name="Google Shape;724;g87ce6cf34c_0_442"/>
          <p:cNvSpPr txBox="1">
            <a:spLocks noGrp="1"/>
          </p:cNvSpPr>
          <p:nvPr>
            <p:ph type="title"/>
          </p:nvPr>
        </p:nvSpPr>
        <p:spPr>
          <a:xfrm>
            <a:off x="1296957" y="100750"/>
            <a:ext cx="86256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/>
              <a:t>Unity Input </a:t>
            </a:r>
            <a:endParaRPr b="1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g87ce6cf34c_0_452"/>
          <p:cNvSpPr txBox="1">
            <a:spLocks noGrp="1"/>
          </p:cNvSpPr>
          <p:nvPr>
            <p:ph type="title"/>
          </p:nvPr>
        </p:nvSpPr>
        <p:spPr>
          <a:xfrm>
            <a:off x="615100" y="4529250"/>
            <a:ext cx="10961700" cy="147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Calibri"/>
              <a:buNone/>
            </a:pPr>
            <a:r>
              <a:rPr lang="en-US"/>
              <a:t>Cannon Ball</a:t>
            </a:r>
            <a:br>
              <a:rPr lang="en-US"/>
            </a:br>
            <a:r>
              <a:rPr lang="en-US"/>
              <a:t>(Lab)</a:t>
            </a:r>
            <a:endParaRPr/>
          </a:p>
        </p:txBody>
      </p:sp>
      <p:sp>
        <p:nvSpPr>
          <p:cNvPr id="730" name="Google Shape;730;g87ce6cf34c_0_452"/>
          <p:cNvSpPr txBox="1">
            <a:spLocks noGrp="1"/>
          </p:cNvSpPr>
          <p:nvPr>
            <p:ph type="sldNum" idx="12"/>
          </p:nvPr>
        </p:nvSpPr>
        <p:spPr>
          <a:xfrm>
            <a:off x="11823700" y="6507163"/>
            <a:ext cx="3684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18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31" name="Google Shape;731;g87ce6cf34c_0_452" descr="A picture containing graphics, drawing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87111" y="1224000"/>
            <a:ext cx="2417777" cy="24177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g87ce6cf34c_0_459"/>
          <p:cNvSpPr txBox="1">
            <a:spLocks noGrp="1"/>
          </p:cNvSpPr>
          <p:nvPr>
            <p:ph type="body" idx="1"/>
          </p:nvPr>
        </p:nvSpPr>
        <p:spPr>
          <a:xfrm>
            <a:off x="1934075" y="1140875"/>
            <a:ext cx="10179600" cy="55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457200" lvl="0" indent="-406273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2798"/>
              <a:buChar char="▪"/>
            </a:pPr>
            <a:r>
              <a:rPr lang="en-US" sz="2798"/>
              <a:t>Camera.ScreenPointToWord()</a:t>
            </a:r>
            <a:endParaRPr sz="2798"/>
          </a:p>
          <a:p>
            <a:pPr marL="914400" lvl="1" indent="-406272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798"/>
              <a:buChar char="▪"/>
            </a:pPr>
            <a:r>
              <a:rPr lang="en-US" sz="2798"/>
              <a:t>Convert mouse coordinates to 3D coordinates</a:t>
            </a:r>
            <a:endParaRPr sz="2798"/>
          </a:p>
          <a:p>
            <a:pPr marL="457200" lvl="0" indent="-406273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798"/>
              <a:buChar char="▪"/>
            </a:pPr>
            <a:r>
              <a:rPr lang="en-US" sz="2798"/>
              <a:t>Vector3.Lerp()</a:t>
            </a:r>
            <a:endParaRPr sz="2798"/>
          </a:p>
          <a:p>
            <a:pPr marL="914400" lvl="1" indent="-406272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798"/>
              <a:buChar char="▪"/>
            </a:pPr>
            <a:r>
              <a:rPr lang="en-US" sz="2798"/>
              <a:t>Progress b/n two positions</a:t>
            </a:r>
            <a:endParaRPr sz="2798"/>
          </a:p>
          <a:p>
            <a:pPr marL="457200" lvl="0" indent="-406273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798"/>
              <a:buChar char="▪"/>
            </a:pPr>
            <a:r>
              <a:rPr lang="en-US" sz="2798"/>
              <a:t>Random.Range()</a:t>
            </a:r>
            <a:endParaRPr sz="2798"/>
          </a:p>
          <a:p>
            <a:pPr marL="914400" lvl="1" indent="-406272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798"/>
              <a:buChar char="▪"/>
            </a:pPr>
            <a:r>
              <a:rPr lang="en-US" sz="2798"/>
              <a:t>Random float b/n passed limits</a:t>
            </a:r>
            <a:endParaRPr sz="2798"/>
          </a:p>
          <a:p>
            <a:pPr marL="457200" lvl="0" indent="-406273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798"/>
              <a:buChar char="▪"/>
            </a:pPr>
            <a:r>
              <a:rPr lang="en-US" sz="2798"/>
              <a:t>GameObject.Instantiate()</a:t>
            </a:r>
            <a:endParaRPr sz="2798"/>
          </a:p>
        </p:txBody>
      </p:sp>
      <p:sp>
        <p:nvSpPr>
          <p:cNvPr id="738" name="Google Shape;738;g87ce6cf34c_0_459"/>
          <p:cNvSpPr txBox="1">
            <a:spLocks noGrp="1"/>
          </p:cNvSpPr>
          <p:nvPr>
            <p:ph type="title"/>
          </p:nvPr>
        </p:nvSpPr>
        <p:spPr>
          <a:xfrm>
            <a:off x="1296957" y="100750"/>
            <a:ext cx="86256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/>
              <a:t>Lab specific methods</a:t>
            </a:r>
            <a:endParaRPr b="1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2"/>
          <p:cNvSpPr txBox="1">
            <a:spLocks noGrp="1"/>
          </p:cNvSpPr>
          <p:nvPr>
            <p:ph type="title"/>
          </p:nvPr>
        </p:nvSpPr>
        <p:spPr>
          <a:xfrm>
            <a:off x="190406" y="100750"/>
            <a:ext cx="97155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25" tIns="36000" rIns="108025" bIns="360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3000"/>
              <a:buFont typeface="Calibri"/>
              <a:buNone/>
            </a:pPr>
            <a:r>
              <a:rPr lang="en-US"/>
              <a:t>Table of Contents</a:t>
            </a:r>
            <a:endParaRPr/>
          </a:p>
        </p:txBody>
      </p:sp>
      <p:sp>
        <p:nvSpPr>
          <p:cNvPr id="603" name="Google Shape;603;p2"/>
          <p:cNvSpPr txBox="1">
            <a:spLocks noGrp="1"/>
          </p:cNvSpPr>
          <p:nvPr>
            <p:ph type="body" idx="1"/>
          </p:nvPr>
        </p:nvSpPr>
        <p:spPr>
          <a:xfrm>
            <a:off x="190463" y="1191467"/>
            <a:ext cx="11807700" cy="552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25" tIns="36000" rIns="108025" bIns="36000" anchor="t" anchorCtr="0">
            <a:noAutofit/>
          </a:bodyPr>
          <a:lstStyle/>
          <a:p>
            <a:pPr marL="457200" lvl="0" indent="-431800" algn="l" rtl="0">
              <a:lnSpc>
                <a:spcPct val="117647"/>
              </a:lnSpc>
              <a:spcBef>
                <a:spcPts val="0"/>
              </a:spcBef>
              <a:spcAft>
                <a:spcPts val="0"/>
              </a:spcAft>
              <a:buSzPts val="3200"/>
              <a:buFont typeface="Calibri"/>
              <a:buAutoNum type="arabicPeriod"/>
            </a:pPr>
            <a:r>
              <a:rPr lang="en-US" sz="3200"/>
              <a:t>Tag, Layer, Sorting Layer</a:t>
            </a:r>
            <a:endParaRPr sz="3200"/>
          </a:p>
          <a:p>
            <a:pPr marL="457200" lvl="0" indent="-431800" algn="l" rtl="0">
              <a:lnSpc>
                <a:spcPct val="117647"/>
              </a:lnSpc>
              <a:spcBef>
                <a:spcPts val="0"/>
              </a:spcBef>
              <a:spcAft>
                <a:spcPts val="0"/>
              </a:spcAft>
              <a:buSzPts val="3200"/>
              <a:buFont typeface="Calibri"/>
              <a:buAutoNum type="arabicPeriod"/>
            </a:pPr>
            <a:r>
              <a:rPr lang="en-US" sz="3200"/>
              <a:t>Mesh, Model, Importing &amp; Prefabs</a:t>
            </a:r>
            <a:endParaRPr sz="3200"/>
          </a:p>
          <a:p>
            <a:pPr marL="457200" lvl="0" indent="-431800" algn="l" rtl="0">
              <a:lnSpc>
                <a:spcPct val="117647"/>
              </a:lnSpc>
              <a:spcBef>
                <a:spcPts val="0"/>
              </a:spcBef>
              <a:spcAft>
                <a:spcPts val="0"/>
              </a:spcAft>
              <a:buSzPts val="3200"/>
              <a:buFont typeface="Calibri"/>
              <a:buAutoNum type="arabicPeriod"/>
            </a:pPr>
            <a:r>
              <a:rPr lang="en-US" sz="3200"/>
              <a:t>Components &amp; basic operations</a:t>
            </a:r>
            <a:endParaRPr sz="3200"/>
          </a:p>
          <a:p>
            <a:pPr marL="457200" lvl="0" indent="-431800" algn="l" rtl="0">
              <a:lnSpc>
                <a:spcPct val="117647"/>
              </a:lnSpc>
              <a:spcBef>
                <a:spcPts val="0"/>
              </a:spcBef>
              <a:spcAft>
                <a:spcPts val="0"/>
              </a:spcAft>
              <a:buSzPts val="3200"/>
              <a:buFont typeface="Calibri"/>
              <a:buAutoNum type="arabicPeriod"/>
            </a:pPr>
            <a:r>
              <a:rPr lang="en-US" sz="3200"/>
              <a:t>GameObject most used properties &amp; methods</a:t>
            </a:r>
            <a:endParaRPr sz="3200"/>
          </a:p>
          <a:p>
            <a:pPr marL="457200" lvl="0" indent="-431800" algn="l" rtl="0">
              <a:lnSpc>
                <a:spcPct val="117647"/>
              </a:lnSpc>
              <a:spcBef>
                <a:spcPts val="0"/>
              </a:spcBef>
              <a:spcAft>
                <a:spcPts val="0"/>
              </a:spcAft>
              <a:buSzPts val="3200"/>
              <a:buFont typeface="Calibri"/>
              <a:buAutoNum type="arabicPeriod"/>
            </a:pPr>
            <a:r>
              <a:rPr lang="en-US" sz="3200"/>
              <a:t>Unity Input</a:t>
            </a:r>
            <a:endParaRPr sz="3200"/>
          </a:p>
          <a:p>
            <a:pPr marL="457200" lvl="0" indent="-431800" algn="l" rtl="0">
              <a:lnSpc>
                <a:spcPct val="117647"/>
              </a:lnSpc>
              <a:spcBef>
                <a:spcPts val="0"/>
              </a:spcBef>
              <a:spcAft>
                <a:spcPts val="0"/>
              </a:spcAft>
              <a:buSzPts val="3200"/>
              <a:buFont typeface="Calibri"/>
              <a:buAutoNum type="arabicPeriod"/>
            </a:pPr>
            <a:r>
              <a:rPr lang="en-US" sz="3200"/>
              <a:t>Deployment</a:t>
            </a:r>
            <a:endParaRPr sz="3200"/>
          </a:p>
          <a:p>
            <a:pPr marL="457200" lvl="0" indent="-431800" algn="l" rtl="0">
              <a:lnSpc>
                <a:spcPct val="117647"/>
              </a:lnSpc>
              <a:spcBef>
                <a:spcPts val="0"/>
              </a:spcBef>
              <a:spcAft>
                <a:spcPts val="0"/>
              </a:spcAft>
              <a:buSzPts val="3200"/>
              <a:buFont typeface="Calibri"/>
              <a:buAutoNum type="arabicPeriod"/>
            </a:pPr>
            <a:r>
              <a:rPr lang="en-US" sz="3200"/>
              <a:t>Useful links</a:t>
            </a:r>
            <a:endParaRPr sz="3200"/>
          </a:p>
        </p:txBody>
      </p:sp>
      <p:sp>
        <p:nvSpPr>
          <p:cNvPr id="604" name="Google Shape;604;p2"/>
          <p:cNvSpPr txBox="1">
            <a:spLocks noGrp="1"/>
          </p:cNvSpPr>
          <p:nvPr>
            <p:ph type="sldNum" idx="12"/>
          </p:nvPr>
        </p:nvSpPr>
        <p:spPr>
          <a:xfrm>
            <a:off x="11753030" y="6507000"/>
            <a:ext cx="3675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 sz="1000">
                <a:solidFill>
                  <a:schemeClr val="dk1"/>
                </a:solidFill>
              </a:rPr>
              <a:t>2</a:t>
            </a:fld>
            <a:endParaRPr sz="1000">
              <a:solidFill>
                <a:schemeClr val="dk1"/>
              </a:solidFill>
            </a:endParaRPr>
          </a:p>
        </p:txBody>
      </p:sp>
      <p:pic>
        <p:nvPicPr>
          <p:cNvPr id="605" name="Google Shape;605;p2" descr="A drawing of a cartoon character  Description generated with high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8426196" y="1371600"/>
            <a:ext cx="3572163" cy="43851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g87ce6cf34c_0_465"/>
          <p:cNvSpPr txBox="1">
            <a:spLocks noGrp="1"/>
          </p:cNvSpPr>
          <p:nvPr>
            <p:ph type="title"/>
          </p:nvPr>
        </p:nvSpPr>
        <p:spPr>
          <a:xfrm>
            <a:off x="615100" y="4529250"/>
            <a:ext cx="10961700" cy="147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Calibri"/>
              <a:buNone/>
            </a:pPr>
            <a:r>
              <a:rPr lang="en-US"/>
              <a:t>Deployment</a:t>
            </a:r>
            <a:endParaRPr/>
          </a:p>
        </p:txBody>
      </p:sp>
      <p:sp>
        <p:nvSpPr>
          <p:cNvPr id="744" name="Google Shape;744;g87ce6cf34c_0_465"/>
          <p:cNvSpPr txBox="1">
            <a:spLocks noGrp="1"/>
          </p:cNvSpPr>
          <p:nvPr>
            <p:ph type="sldNum" idx="12"/>
          </p:nvPr>
        </p:nvSpPr>
        <p:spPr>
          <a:xfrm>
            <a:off x="11823700" y="6507163"/>
            <a:ext cx="3684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45" name="Google Shape;745;g87ce6cf34c_0_4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3050" y="1541275"/>
            <a:ext cx="2025875" cy="202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g87ce6cf34c_0_472"/>
          <p:cNvSpPr txBox="1">
            <a:spLocks noGrp="1"/>
          </p:cNvSpPr>
          <p:nvPr>
            <p:ph type="body" idx="1"/>
          </p:nvPr>
        </p:nvSpPr>
        <p:spPr>
          <a:xfrm>
            <a:off x="1934075" y="1140875"/>
            <a:ext cx="10179600" cy="55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457200" lvl="0" indent="-393573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2598"/>
              <a:buFont typeface="Calibri"/>
              <a:buChar char="▪"/>
            </a:pPr>
            <a:r>
              <a:rPr lang="en-US" sz="2598"/>
              <a:t>Standalone</a:t>
            </a:r>
            <a:endParaRPr sz="2598"/>
          </a:p>
          <a:p>
            <a:pPr marL="914400" lvl="1" indent="-393572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598"/>
              <a:buChar char="▪"/>
            </a:pPr>
            <a:r>
              <a:rPr lang="en-US" sz="2598"/>
              <a:t>Builds a folder with .exe file and bunch of resources</a:t>
            </a:r>
            <a:endParaRPr sz="2598"/>
          </a:p>
          <a:p>
            <a:pPr marL="457200" lvl="0" indent="-393573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598"/>
              <a:buFont typeface="Calibri"/>
              <a:buChar char="▪"/>
            </a:pPr>
            <a:r>
              <a:rPr lang="en-US" sz="2598"/>
              <a:t>Android</a:t>
            </a:r>
            <a:endParaRPr sz="2598"/>
          </a:p>
          <a:p>
            <a:pPr marL="914400" lvl="1" indent="-393572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598"/>
              <a:buChar char="▪"/>
            </a:pPr>
            <a:r>
              <a:rPr lang="en-US" sz="2598"/>
              <a:t>Requires Android SDK/NDK installed </a:t>
            </a:r>
            <a:endParaRPr sz="2598"/>
          </a:p>
          <a:p>
            <a:pPr marL="914400" lvl="1" indent="-393572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598"/>
              <a:buChar char="▪"/>
            </a:pPr>
            <a:r>
              <a:rPr lang="en-US" sz="2598"/>
              <a:t>Build either APK or ABB file</a:t>
            </a:r>
            <a:endParaRPr sz="2598"/>
          </a:p>
          <a:p>
            <a:pPr marL="457200" lvl="0" indent="-393573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598"/>
              <a:buFont typeface="Calibri"/>
              <a:buChar char="▪"/>
            </a:pPr>
            <a:r>
              <a:rPr lang="en-US" sz="2598"/>
              <a:t>iOS</a:t>
            </a:r>
            <a:endParaRPr sz="2598"/>
          </a:p>
          <a:p>
            <a:pPr marL="914400" lvl="1" indent="-393572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598"/>
              <a:buChar char="▪"/>
            </a:pPr>
            <a:r>
              <a:rPr lang="en-US" sz="2598"/>
              <a:t>Requires Mac (hackintosh)</a:t>
            </a:r>
            <a:endParaRPr sz="2598"/>
          </a:p>
          <a:p>
            <a:pPr marL="914400" lvl="1" indent="-393572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598"/>
              <a:buChar char="▪"/>
            </a:pPr>
            <a:r>
              <a:rPr lang="en-US" sz="2598"/>
              <a:t>Unity generates XCode project</a:t>
            </a:r>
            <a:endParaRPr sz="2598"/>
          </a:p>
          <a:p>
            <a:pPr marL="914400" lvl="1" indent="-393572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598"/>
              <a:buChar char="▪"/>
            </a:pPr>
            <a:r>
              <a:rPr lang="en-US" sz="2598"/>
              <a:t>Actual building happens in XCode</a:t>
            </a:r>
            <a:endParaRPr sz="2598"/>
          </a:p>
        </p:txBody>
      </p:sp>
      <p:sp>
        <p:nvSpPr>
          <p:cNvPr id="752" name="Google Shape;752;g87ce6cf34c_0_472"/>
          <p:cNvSpPr txBox="1">
            <a:spLocks noGrp="1"/>
          </p:cNvSpPr>
          <p:nvPr>
            <p:ph type="title"/>
          </p:nvPr>
        </p:nvSpPr>
        <p:spPr>
          <a:xfrm>
            <a:off x="1296957" y="100750"/>
            <a:ext cx="86256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/>
              <a:t>Most common types</a:t>
            </a:r>
            <a:endParaRPr b="1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g87ce6cf34c_0_478"/>
          <p:cNvSpPr txBox="1">
            <a:spLocks noGrp="1"/>
          </p:cNvSpPr>
          <p:nvPr>
            <p:ph type="body" idx="1"/>
          </p:nvPr>
        </p:nvSpPr>
        <p:spPr>
          <a:xfrm>
            <a:off x="2041766" y="1121143"/>
            <a:ext cx="10129200" cy="55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457200" lvl="0" indent="-393698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2600"/>
              <a:buFont typeface="Calibri"/>
              <a:buChar char="▪"/>
            </a:pPr>
            <a:r>
              <a:rPr lang="en-US" sz="2635" u="sng">
                <a:solidFill>
                  <a:schemeClr val="hlink"/>
                </a:solidFill>
                <a:hlinkClick r:id="rId3"/>
              </a:rPr>
              <a:t>http://docs.unity3d.com/Manual/Inspector.html</a:t>
            </a:r>
            <a:endParaRPr sz="2635"/>
          </a:p>
          <a:p>
            <a:pPr marL="457200" lvl="0" indent="-393698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2600"/>
              <a:buFont typeface="Calibri"/>
              <a:buChar char="▪"/>
            </a:pPr>
            <a:r>
              <a:rPr lang="en-US" sz="2635" u="sng">
                <a:solidFill>
                  <a:schemeClr val="hlink"/>
                </a:solidFill>
                <a:hlinkClick r:id="rId4"/>
              </a:rPr>
              <a:t>http://docs.unity3d.com/Manual/Prefabs.html</a:t>
            </a:r>
            <a:endParaRPr sz="2635"/>
          </a:p>
          <a:p>
            <a:pPr marL="457200" lvl="0" indent="-393698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2600"/>
              <a:buFont typeface="Calibri"/>
              <a:buChar char="▪"/>
            </a:pPr>
            <a:r>
              <a:rPr lang="en-US" sz="2635" u="sng">
                <a:solidFill>
                  <a:schemeClr val="hlink"/>
                </a:solidFill>
                <a:hlinkClick r:id="rId5"/>
              </a:rPr>
              <a:t>http://docs.unity3d.com/Manual/HOWTO-importObject.html</a:t>
            </a:r>
            <a:endParaRPr sz="2635"/>
          </a:p>
          <a:p>
            <a:pPr marL="457200" lvl="0" indent="-393698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2600"/>
              <a:buFont typeface="Calibri"/>
              <a:buChar char="▪"/>
            </a:pPr>
            <a:r>
              <a:rPr lang="en-US" sz="2635" u="sng">
                <a:solidFill>
                  <a:schemeClr val="hlink"/>
                </a:solidFill>
                <a:hlinkClick r:id="rId6"/>
              </a:rPr>
              <a:t>http://docs.unity3d.com/ScriptReference/Component.html</a:t>
            </a:r>
            <a:endParaRPr sz="2635"/>
          </a:p>
          <a:p>
            <a:pPr marL="457200" lvl="0" indent="-393698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2600"/>
              <a:buFont typeface="Calibri"/>
              <a:buChar char="▪"/>
            </a:pPr>
            <a:r>
              <a:rPr lang="en-US" sz="2635" u="sng">
                <a:solidFill>
                  <a:schemeClr val="hlink"/>
                </a:solidFill>
                <a:hlinkClick r:id="rId7"/>
              </a:rPr>
              <a:t>http://docs.unity3d.com/Manual/class-InputManager.html</a:t>
            </a:r>
            <a:endParaRPr sz="2635"/>
          </a:p>
          <a:p>
            <a:pPr marL="457200" lvl="0" indent="-393698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2600"/>
              <a:buFont typeface="Calibri"/>
              <a:buChar char="▪"/>
            </a:pPr>
            <a:r>
              <a:rPr lang="en-US" sz="2635" u="sng">
                <a:solidFill>
                  <a:schemeClr val="hlink"/>
                </a:solidFill>
                <a:hlinkClick r:id="rId8"/>
              </a:rPr>
              <a:t>http://docs.unity3d.com/ScriptReference/Input.html</a:t>
            </a:r>
            <a:endParaRPr/>
          </a:p>
        </p:txBody>
      </p:sp>
      <p:sp>
        <p:nvSpPr>
          <p:cNvPr id="758" name="Google Shape;758;g87ce6cf34c_0_478"/>
          <p:cNvSpPr txBox="1">
            <a:spLocks noGrp="1"/>
          </p:cNvSpPr>
          <p:nvPr>
            <p:ph type="title"/>
          </p:nvPr>
        </p:nvSpPr>
        <p:spPr>
          <a:xfrm>
            <a:off x="1296957" y="100750"/>
            <a:ext cx="86256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Calibri"/>
              <a:buNone/>
            </a:pPr>
            <a:r>
              <a:rPr lang="en-US"/>
              <a:t>Useful Links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g87ce6cf34c_0_650"/>
          <p:cNvSpPr txBox="1">
            <a:spLocks noGrp="1"/>
          </p:cNvSpPr>
          <p:nvPr>
            <p:ph type="sldNum" idx="12"/>
          </p:nvPr>
        </p:nvSpPr>
        <p:spPr>
          <a:xfrm>
            <a:off x="11753030" y="6507000"/>
            <a:ext cx="3675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  <p:grpSp>
        <p:nvGrpSpPr>
          <p:cNvPr id="766" name="Google Shape;766;g87ce6cf34c_0_650"/>
          <p:cNvGrpSpPr/>
          <p:nvPr/>
        </p:nvGrpSpPr>
        <p:grpSpPr>
          <a:xfrm>
            <a:off x="190397" y="1294374"/>
            <a:ext cx="9190576" cy="5394602"/>
            <a:chOff x="472011" y="1508786"/>
            <a:chExt cx="3799800" cy="4865700"/>
          </a:xfrm>
        </p:grpSpPr>
        <p:sp>
          <p:nvSpPr>
            <p:cNvPr id="767" name="Google Shape;767;g87ce6cf34c_0_650"/>
            <p:cNvSpPr/>
            <p:nvPr/>
          </p:nvSpPr>
          <p:spPr>
            <a:xfrm>
              <a:off x="472011" y="1508786"/>
              <a:ext cx="3799800" cy="4865700"/>
            </a:xfrm>
            <a:prstGeom prst="roundRect">
              <a:avLst>
                <a:gd name="adj" fmla="val 3968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8" name="Google Shape;768;g87ce6cf34c_0_650"/>
            <p:cNvSpPr/>
            <p:nvPr/>
          </p:nvSpPr>
          <p:spPr>
            <a:xfrm>
              <a:off x="546866" y="1696737"/>
              <a:ext cx="81600" cy="4489800"/>
            </a:xfrm>
            <a:prstGeom prst="roundRect">
              <a:avLst>
                <a:gd name="adj" fmla="val 50000"/>
              </a:avLst>
            </a:prstGeom>
            <a:solidFill>
              <a:schemeClr val="lt2">
                <a:alpha val="4078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9" name="Google Shape;769;g87ce6cf34c_0_650"/>
            <p:cNvSpPr/>
            <p:nvPr/>
          </p:nvSpPr>
          <p:spPr>
            <a:xfrm rot="5400000">
              <a:off x="3742498" y="1912436"/>
              <a:ext cx="669900" cy="238500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lt2">
                <a:alpha val="2275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770" name="Google Shape;770;g87ce6cf34c_0_6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9551645" y="3924000"/>
            <a:ext cx="2315076" cy="2505494"/>
          </a:xfrm>
          <a:prstGeom prst="rect">
            <a:avLst/>
          </a:prstGeom>
          <a:noFill/>
          <a:ln>
            <a:noFill/>
          </a:ln>
        </p:spPr>
      </p:pic>
      <p:sp>
        <p:nvSpPr>
          <p:cNvPr id="771" name="Google Shape;771;g87ce6cf34c_0_650"/>
          <p:cNvSpPr txBox="1">
            <a:spLocks noGrp="1"/>
          </p:cNvSpPr>
          <p:nvPr>
            <p:ph type="body" idx="1"/>
          </p:nvPr>
        </p:nvSpPr>
        <p:spPr>
          <a:xfrm>
            <a:off x="650480" y="1583461"/>
            <a:ext cx="8548800" cy="46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514350" lvl="0" indent="-514350" algn="l" rtl="0">
              <a:lnSpc>
                <a:spcPct val="85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3145"/>
              <a:buFont typeface="Noto Sans Symbols"/>
              <a:buChar char="▪"/>
            </a:pPr>
            <a:r>
              <a:rPr lang="en-US" sz="3145">
                <a:solidFill>
                  <a:schemeClr val="lt2"/>
                </a:solidFill>
              </a:rPr>
              <a:t>Tag, Layer, Sorting Layer</a:t>
            </a:r>
            <a:endParaRPr sz="3145">
              <a:solidFill>
                <a:schemeClr val="lt2"/>
              </a:solidFill>
            </a:endParaRPr>
          </a:p>
          <a:p>
            <a:pPr marL="514350" lvl="0" indent="-514350" algn="l" rtl="0">
              <a:lnSpc>
                <a:spcPct val="85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3145"/>
              <a:buFont typeface="Noto Sans Symbols"/>
              <a:buChar char="▪"/>
            </a:pPr>
            <a:r>
              <a:rPr lang="en-US" sz="3145">
                <a:solidFill>
                  <a:schemeClr val="lt2"/>
                </a:solidFill>
              </a:rPr>
              <a:t>Mesh, Model, Importing &amp; Prefabs</a:t>
            </a:r>
            <a:endParaRPr sz="3145">
              <a:solidFill>
                <a:schemeClr val="lt2"/>
              </a:solidFill>
            </a:endParaRPr>
          </a:p>
          <a:p>
            <a:pPr marL="514350" lvl="0" indent="-514350" algn="l" rtl="0">
              <a:lnSpc>
                <a:spcPct val="85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3145"/>
              <a:buFont typeface="Noto Sans Symbols"/>
              <a:buChar char="▪"/>
            </a:pPr>
            <a:r>
              <a:rPr lang="en-US" sz="3145">
                <a:solidFill>
                  <a:schemeClr val="lt2"/>
                </a:solidFill>
              </a:rPr>
              <a:t>Components &amp; basic operations</a:t>
            </a:r>
            <a:endParaRPr sz="3145">
              <a:solidFill>
                <a:schemeClr val="lt2"/>
              </a:solidFill>
            </a:endParaRPr>
          </a:p>
          <a:p>
            <a:pPr marL="514350" lvl="0" indent="-514350" algn="l" rtl="0">
              <a:lnSpc>
                <a:spcPct val="85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3145"/>
              <a:buFont typeface="Noto Sans Symbols"/>
              <a:buChar char="▪"/>
            </a:pPr>
            <a:r>
              <a:rPr lang="en-US" sz="3145">
                <a:solidFill>
                  <a:schemeClr val="lt2"/>
                </a:solidFill>
              </a:rPr>
              <a:t>GameObject most used properties &amp; methods</a:t>
            </a:r>
            <a:endParaRPr sz="3145">
              <a:solidFill>
                <a:schemeClr val="lt2"/>
              </a:solidFill>
            </a:endParaRPr>
          </a:p>
          <a:p>
            <a:pPr marL="514350" lvl="0" indent="-514350" algn="l" rtl="0">
              <a:lnSpc>
                <a:spcPct val="85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3145"/>
              <a:buFont typeface="Noto Sans Symbols"/>
              <a:buChar char="▪"/>
            </a:pPr>
            <a:r>
              <a:rPr lang="en-US" sz="3145">
                <a:solidFill>
                  <a:schemeClr val="lt2"/>
                </a:solidFill>
              </a:rPr>
              <a:t>Unity Input</a:t>
            </a:r>
            <a:endParaRPr sz="3145">
              <a:solidFill>
                <a:schemeClr val="lt2"/>
              </a:solidFill>
            </a:endParaRPr>
          </a:p>
          <a:p>
            <a:pPr marL="514350" lvl="0" indent="-514350" algn="l" rtl="0">
              <a:lnSpc>
                <a:spcPct val="85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3145"/>
              <a:buFont typeface="Noto Sans Symbols"/>
              <a:buChar char="▪"/>
            </a:pPr>
            <a:r>
              <a:rPr lang="en-US" sz="3145">
                <a:solidFill>
                  <a:schemeClr val="lt2"/>
                </a:solidFill>
              </a:rPr>
              <a:t>Deployment</a:t>
            </a:r>
            <a:endParaRPr sz="3145">
              <a:solidFill>
                <a:schemeClr val="lt2"/>
              </a:solidFill>
            </a:endParaRPr>
          </a:p>
          <a:p>
            <a:pPr marL="514350" lvl="0" indent="-514350" algn="l" rtl="0">
              <a:lnSpc>
                <a:spcPct val="85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3145"/>
              <a:buFont typeface="Noto Sans Symbols"/>
              <a:buChar char="▪"/>
            </a:pPr>
            <a:r>
              <a:rPr lang="en-US" sz="3145">
                <a:solidFill>
                  <a:schemeClr val="lt2"/>
                </a:solidFill>
              </a:rPr>
              <a:t>Useful links</a:t>
            </a:r>
            <a:endParaRPr sz="3145">
              <a:solidFill>
                <a:schemeClr val="lt2"/>
              </a:solidFill>
            </a:endParaRPr>
          </a:p>
        </p:txBody>
      </p:sp>
      <p:sp>
        <p:nvSpPr>
          <p:cNvPr id="772" name="Google Shape;772;g87ce6cf34c_0_650"/>
          <p:cNvSpPr txBox="1">
            <a:spLocks noGrp="1"/>
          </p:cNvSpPr>
          <p:nvPr>
            <p:ph type="title"/>
          </p:nvPr>
        </p:nvSpPr>
        <p:spPr>
          <a:xfrm>
            <a:off x="190406" y="100750"/>
            <a:ext cx="97155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Summary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g87ce6cf34c_0_663"/>
          <p:cNvSpPr txBox="1">
            <a:spLocks noGrp="1"/>
          </p:cNvSpPr>
          <p:nvPr>
            <p:ph type="title"/>
          </p:nvPr>
        </p:nvSpPr>
        <p:spPr>
          <a:xfrm>
            <a:off x="809628" y="703244"/>
            <a:ext cx="5916300" cy="10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34465"/>
              </a:buClr>
              <a:buSzPts val="8800"/>
              <a:buFont typeface="Calibri"/>
              <a:buNone/>
            </a:pPr>
            <a:r>
              <a:rPr lang="en-US" sz="8800">
                <a:solidFill>
                  <a:srgbClr val="234465"/>
                </a:solidFill>
              </a:rPr>
              <a:t>Questions?</a:t>
            </a:r>
            <a:endParaRPr sz="88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27"/>
          <p:cNvSpPr txBox="1">
            <a:spLocks noGrp="1"/>
          </p:cNvSpPr>
          <p:nvPr>
            <p:ph type="sldNum" idx="12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25</a:t>
            </a:fld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0" name="Google Shape;420;p27"/>
          <p:cNvSpPr txBox="1">
            <a:spLocks noGrp="1"/>
          </p:cNvSpPr>
          <p:nvPr>
            <p:ph type="title"/>
          </p:nvPr>
        </p:nvSpPr>
        <p:spPr>
          <a:xfrm>
            <a:off x="190406" y="100750"/>
            <a:ext cx="9715594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rmAutofit/>
          </a:bodyPr>
          <a:lstStyle/>
          <a:p>
            <a:pPr lvl="0">
              <a:buSzPts val="3900"/>
            </a:pPr>
            <a:r>
              <a:rPr lang="en-GB" dirty="0" err="1"/>
              <a:t>SoftUni</a:t>
            </a:r>
            <a:r>
              <a:rPr lang="en-GB" dirty="0"/>
              <a:t> Diamond Partners</a:t>
            </a:r>
            <a:endParaRPr dirty="0"/>
          </a:p>
        </p:txBody>
      </p:sp>
      <p:pic>
        <p:nvPicPr>
          <p:cNvPr id="25" name="Infragistics">
            <a:hlinkClick r:id="rId3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9" r="2512"/>
          <a:stretch/>
        </p:blipFill>
        <p:spPr>
          <a:xfrm>
            <a:off x="8047702" y="2547480"/>
            <a:ext cx="3624607" cy="1009449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>
            <a:softEdge rad="0"/>
          </a:effectLst>
        </p:spPr>
      </p:pic>
      <p:pic>
        <p:nvPicPr>
          <p:cNvPr id="26" name="Indeavr">
            <a:hlinkClick r:id="rId5"/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169" t="4939" r="-5810" b="5775"/>
          <a:stretch/>
        </p:blipFill>
        <p:spPr bwMode="auto">
          <a:xfrm>
            <a:off x="4428390" y="1394260"/>
            <a:ext cx="3333747" cy="966545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7" name="Postbank">
            <a:hlinkClick r:id="rId7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749" t="-8951" r="-23891" b="-8951"/>
          <a:stretch/>
        </p:blipFill>
        <p:spPr>
          <a:xfrm>
            <a:off x="753672" y="5306518"/>
            <a:ext cx="3654992" cy="1134606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8" name="SmartIT">
            <a:hlinkClick r:id="rId9"/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527" t="-16504" r="-13960" b="-16504"/>
          <a:stretch/>
        </p:blipFill>
        <p:spPr>
          <a:xfrm>
            <a:off x="8047702" y="1394258"/>
            <a:ext cx="3624607" cy="988894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9" name="Codexio">
            <a:hlinkClick r:id="rId11"/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18612" y="4078083"/>
            <a:ext cx="2553730" cy="2363043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sp>
        <p:nvSpPr>
          <p:cNvPr id="30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 txBox="1">
            <a:spLocks/>
          </p:cNvSpPr>
          <p:nvPr/>
        </p:nvSpPr>
        <p:spPr>
          <a:xfrm>
            <a:off x="11751557" y="6506199"/>
            <a:ext cx="367318" cy="296923"/>
          </a:xfrm>
          <a:prstGeom prst="rect">
            <a:avLst/>
          </a:prstGeom>
        </p:spPr>
        <p:txBody>
          <a:bodyPr vert="horz" lIns="91416" tIns="45708" rIns="91416" bIns="45708" rtlCol="0" anchor="b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2BF067CD-8E6B-4360-9AA8-C5DF2A48A6D1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31" name="Picture 30">
            <a:hlinkClick r:id="rId13"/>
          </p:cNvPr>
          <p:cNvPicPr>
            <a:picLocks noChangeAspect="1"/>
          </p:cNvPicPr>
          <p:nvPr/>
        </p:nvPicPr>
        <p:blipFill rotWithShape="1">
          <a:blip r:embed="rId14"/>
          <a:srcRect l="5838" t="5064" r="4136" b="5064"/>
          <a:stretch/>
        </p:blipFill>
        <p:spPr>
          <a:xfrm>
            <a:off x="753672" y="3834175"/>
            <a:ext cx="3654992" cy="123048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2" name="Picture 31">
            <a:hlinkClick r:id="rId15"/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408664" y="2606295"/>
            <a:ext cx="1600370" cy="1230488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3" name="Picture 32">
            <a:hlinkClick r:id="rId17"/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163241" y="2617597"/>
            <a:ext cx="1600370" cy="120788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4" name="SmartIT">
            <a:hlinkClick r:id="rId19"/>
            <a:extLst>
              <a:ext uri="{FF2B5EF4-FFF2-40B4-BE49-F238E27FC236}">
                <a16:creationId xmlns:a16="http://schemas.microsoft.com/office/drawing/2014/main" id="{115D4F40-B5EA-427C-849F-B6EFFC9B617C}"/>
              </a:ext>
            </a:extLst>
          </p:cNvPr>
          <p:cNvPicPr>
            <a:picLocks noChangeAspect="1"/>
          </p:cNvPicPr>
          <p:nvPr/>
        </p:nvPicPr>
        <p:blipFill rotWithShape="1"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63" t="-5711" r="-3984" b="-8810"/>
          <a:stretch/>
        </p:blipFill>
        <p:spPr>
          <a:xfrm>
            <a:off x="8046226" y="5306520"/>
            <a:ext cx="3624607" cy="113460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>
            <a:softEdge rad="0"/>
          </a:effectLst>
          <a:scene3d>
            <a:camera prst="orthographicFront"/>
            <a:lightRig rig="threePt" dir="t"/>
          </a:scene3d>
          <a:sp3d/>
        </p:spPr>
      </p:pic>
      <p:pic>
        <p:nvPicPr>
          <p:cNvPr id="35" name="Картина 7">
            <a:extLst>
              <a:ext uri="{FF2B5EF4-FFF2-40B4-BE49-F238E27FC236}">
                <a16:creationId xmlns:a16="http://schemas.microsoft.com/office/drawing/2014/main" id="{F441F556-13A4-448E-B8DB-0D040FB86A4A}"/>
              </a:ext>
            </a:extLst>
          </p:cNvPr>
          <p:cNvPicPr>
            <a:picLocks noChangeAspect="1"/>
          </p:cNvPicPr>
          <p:nvPr/>
        </p:nvPicPr>
        <p:blipFill rotWithShape="1"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372" t="-4131" r="-2923" b="-8314"/>
          <a:stretch/>
        </p:blipFill>
        <p:spPr>
          <a:xfrm>
            <a:off x="753672" y="1394259"/>
            <a:ext cx="3390629" cy="2162669"/>
          </a:xfrm>
          <a:prstGeom prst="roundRect">
            <a:avLst/>
          </a:prstGeom>
          <a:ln>
            <a:solidFill>
              <a:schemeClr val="tx1"/>
            </a:solidFill>
          </a:ln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19C7EF5B-0507-4132-A783-D91A1D6A94F4}"/>
              </a:ext>
            </a:extLst>
          </p:cNvPr>
          <p:cNvGrpSpPr/>
          <p:nvPr/>
        </p:nvGrpSpPr>
        <p:grpSpPr>
          <a:xfrm>
            <a:off x="8046225" y="3863080"/>
            <a:ext cx="3624607" cy="1230487"/>
            <a:chOff x="8064168" y="3699000"/>
            <a:chExt cx="3608116" cy="1395000"/>
          </a:xfrm>
        </p:grpSpPr>
        <p:pic>
          <p:nvPicPr>
            <p:cNvPr id="37" name="Picture 36" descr="Logo&#10;&#10;Description automatically generated">
              <a:extLst>
                <a:ext uri="{FF2B5EF4-FFF2-40B4-BE49-F238E27FC236}">
                  <a16:creationId xmlns:a16="http://schemas.microsoft.com/office/drawing/2014/main" id="{67A543FA-0099-4CF8-9314-CC2C4AC00B3E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25478" y="3721330"/>
              <a:ext cx="2478954" cy="1312842"/>
            </a:xfrm>
            <a:prstGeom prst="rect">
              <a:avLst/>
            </a:prstGeom>
          </p:spPr>
        </p:pic>
        <p:sp>
          <p:nvSpPr>
            <p:cNvPr id="38" name="Rectangle: Rounded Corners 3">
              <a:extLst>
                <a:ext uri="{FF2B5EF4-FFF2-40B4-BE49-F238E27FC236}">
                  <a16:creationId xmlns:a16="http://schemas.microsoft.com/office/drawing/2014/main" id="{128E466D-49E5-4626-9772-9758FC8ED5D2}"/>
                </a:ext>
              </a:extLst>
            </p:cNvPr>
            <p:cNvSpPr/>
            <p:nvPr/>
          </p:nvSpPr>
          <p:spPr bwMode="auto">
            <a:xfrm>
              <a:off x="8064168" y="3699000"/>
              <a:ext cx="3608116" cy="1395000"/>
            </a:xfrm>
            <a:prstGeom prst="roundRect">
              <a:avLst/>
            </a:prstGeom>
            <a:noFill/>
            <a:ln>
              <a:solidFill>
                <a:schemeClr val="accent6">
                  <a:lumMod val="1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799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pic>
        <p:nvPicPr>
          <p:cNvPr id="39" name="Indeavr">
            <a:hlinkClick r:id="rId5"/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169" t="4939" r="-5810" b="5775"/>
          <a:stretch/>
        </p:blipFill>
        <p:spPr bwMode="auto">
          <a:xfrm>
            <a:off x="4427954" y="1393728"/>
            <a:ext cx="3334615" cy="966797"/>
          </a:xfrm>
          <a:prstGeom prst="roundRect">
            <a:avLst/>
          </a:prstGeom>
          <a:solidFill>
            <a:schemeClr val="tx2"/>
          </a:solidFill>
          <a:ln>
            <a:solidFill>
              <a:schemeClr val="tx1"/>
            </a:solidFill>
          </a:ln>
          <a:effectLst/>
        </p:spPr>
      </p:pic>
      <p:pic>
        <p:nvPicPr>
          <p:cNvPr id="40" name="Postbank">
            <a:hlinkClick r:id="rId7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749" t="-8951" r="-23891" b="-8951"/>
          <a:stretch/>
        </p:blipFill>
        <p:spPr>
          <a:xfrm>
            <a:off x="752280" y="5307007"/>
            <a:ext cx="3655944" cy="1134902"/>
          </a:xfrm>
          <a:prstGeom prst="roundRect">
            <a:avLst/>
          </a:prstGeom>
          <a:solidFill>
            <a:schemeClr val="tx2"/>
          </a:solidFill>
          <a:ln>
            <a:solidFill>
              <a:schemeClr val="tx1"/>
            </a:solidFill>
          </a:ln>
          <a:effectLst/>
        </p:spPr>
      </p:pic>
      <p:pic>
        <p:nvPicPr>
          <p:cNvPr id="41" name="SmartIT">
            <a:hlinkClick r:id="rId9"/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527" t="-16504" r="-13960" b="-16504"/>
          <a:stretch/>
        </p:blipFill>
        <p:spPr>
          <a:xfrm>
            <a:off x="8048209" y="1393728"/>
            <a:ext cx="3625551" cy="989152"/>
          </a:xfrm>
          <a:prstGeom prst="roundRect">
            <a:avLst/>
          </a:prstGeom>
          <a:solidFill>
            <a:schemeClr val="tx2"/>
          </a:solidFill>
          <a:ln>
            <a:solidFill>
              <a:schemeClr val="tx1"/>
            </a:solidFill>
          </a:ln>
          <a:effectLst/>
        </p:spPr>
      </p:pic>
      <p:pic>
        <p:nvPicPr>
          <p:cNvPr id="42" name="SmartIT">
            <a:hlinkClick r:id="rId19"/>
            <a:extLst>
              <a:ext uri="{FF2B5EF4-FFF2-40B4-BE49-F238E27FC236}">
                <a16:creationId xmlns:a16="http://schemas.microsoft.com/office/drawing/2014/main" id="{115D4F40-B5EA-427C-849F-B6EFFC9B617C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63" t="-5711" r="-3984" b="-8810"/>
          <a:stretch/>
        </p:blipFill>
        <p:spPr>
          <a:xfrm>
            <a:off x="8046733" y="5307007"/>
            <a:ext cx="3625551" cy="1134903"/>
          </a:xfrm>
          <a:prstGeom prst="roundRect">
            <a:avLst/>
          </a:prstGeom>
          <a:solidFill>
            <a:schemeClr val="tx2"/>
          </a:solidFill>
          <a:ln>
            <a:solidFill>
              <a:schemeClr val="tx1"/>
            </a:solidFill>
          </a:ln>
          <a:effectLst>
            <a:softEdge rad="0"/>
          </a:effectLst>
          <a:scene3d>
            <a:camera prst="orthographicFront"/>
            <a:lightRig rig="threePt" dir="t"/>
          </a:scene3d>
          <a:sp3d/>
        </p:spPr>
      </p:pic>
    </p:spTree>
    <p:extLst>
      <p:ext uri="{BB962C8B-B14F-4D97-AF65-F5344CB8AC3E}">
        <p14:creationId xmlns:p14="http://schemas.microsoft.com/office/powerpoint/2010/main" val="21324850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27"/>
          <p:cNvSpPr txBox="1">
            <a:spLocks noGrp="1"/>
          </p:cNvSpPr>
          <p:nvPr>
            <p:ph type="sldNum" idx="12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26</a:t>
            </a:fld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0" name="Google Shape;420;p27"/>
          <p:cNvSpPr txBox="1">
            <a:spLocks noGrp="1"/>
          </p:cNvSpPr>
          <p:nvPr>
            <p:ph type="title"/>
          </p:nvPr>
        </p:nvSpPr>
        <p:spPr>
          <a:xfrm>
            <a:off x="190406" y="100750"/>
            <a:ext cx="9715594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rmAutofit/>
          </a:bodyPr>
          <a:lstStyle/>
          <a:p>
            <a:pPr lvl="0">
              <a:buSzPts val="3900"/>
            </a:pPr>
            <a:r>
              <a:rPr lang="en-US" dirty="0"/>
              <a:t>Educational Partners</a:t>
            </a:r>
            <a:endParaRPr dirty="0"/>
          </a:p>
        </p:txBody>
      </p:sp>
      <p:sp>
        <p:nvSpPr>
          <p:cNvPr id="30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 txBox="1">
            <a:spLocks/>
          </p:cNvSpPr>
          <p:nvPr/>
        </p:nvSpPr>
        <p:spPr>
          <a:xfrm>
            <a:off x="11751557" y="6506199"/>
            <a:ext cx="367318" cy="296923"/>
          </a:xfrm>
          <a:prstGeom prst="rect">
            <a:avLst/>
          </a:prstGeom>
        </p:spPr>
        <p:txBody>
          <a:bodyPr vert="horz" lIns="91416" tIns="45708" rIns="91416" bIns="45708" rtlCol="0" anchor="b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2BF067CD-8E6B-4360-9AA8-C5DF2A48A6D1}" type="slidenum">
              <a:rPr lang="en-US" smtClean="0"/>
              <a:pPr/>
              <a:t>26</a:t>
            </a:fld>
            <a:endParaRPr lang="en-US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AD6623B-F4E3-4F01-B3FF-057EC7FC1943}"/>
              </a:ext>
            </a:extLst>
          </p:cNvPr>
          <p:cNvGrpSpPr/>
          <p:nvPr/>
        </p:nvGrpSpPr>
        <p:grpSpPr>
          <a:xfrm>
            <a:off x="786000" y="4239000"/>
            <a:ext cx="5037446" cy="2083029"/>
            <a:chOff x="5961000" y="3789000"/>
            <a:chExt cx="4680431" cy="2083029"/>
          </a:xfrm>
        </p:grpSpPr>
        <p:pic>
          <p:nvPicPr>
            <p:cNvPr id="23" name="Picture 22">
              <a:hlinkClick r:id="rId3"/>
              <a:extLst>
                <a:ext uri="{FF2B5EF4-FFF2-40B4-BE49-F238E27FC236}">
                  <a16:creationId xmlns:a16="http://schemas.microsoft.com/office/drawing/2014/main" id="{A102DB16-6761-4764-BC07-B36931CA12C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61000" y="3789000"/>
              <a:ext cx="4680431" cy="2083029"/>
            </a:xfrm>
            <a:prstGeom prst="rect">
              <a:avLst/>
            </a:prstGeom>
          </p:spPr>
        </p:pic>
        <p:sp>
          <p:nvSpPr>
            <p:cNvPr id="24" name="Rectangle: Rounded Corners 9">
              <a:extLst>
                <a:ext uri="{FF2B5EF4-FFF2-40B4-BE49-F238E27FC236}">
                  <a16:creationId xmlns:a16="http://schemas.microsoft.com/office/drawing/2014/main" id="{B6B90379-E1AB-4035-8EFE-3131B5C65328}"/>
                </a:ext>
              </a:extLst>
            </p:cNvPr>
            <p:cNvSpPr/>
            <p:nvPr/>
          </p:nvSpPr>
          <p:spPr bwMode="auto">
            <a:xfrm>
              <a:off x="5961000" y="3789000"/>
              <a:ext cx="4680000" cy="2070000"/>
            </a:xfrm>
            <a:prstGeom prst="roundRect">
              <a:avLst/>
            </a:prstGeom>
            <a:noFill/>
            <a:ln w="12700">
              <a:solidFill>
                <a:schemeClr val="accent6">
                  <a:lumMod val="1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800" b="1" dirty="0">
                <a:ln w="38100">
                  <a:solidFill>
                    <a:schemeClr val="tx1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6AF0F47A-D5A2-4B58-86D3-231F6505307D}"/>
              </a:ext>
            </a:extLst>
          </p:cNvPr>
          <p:cNvGrpSpPr/>
          <p:nvPr/>
        </p:nvGrpSpPr>
        <p:grpSpPr>
          <a:xfrm>
            <a:off x="674700" y="1874837"/>
            <a:ext cx="5037446" cy="1395000"/>
            <a:chOff x="3081000" y="1921500"/>
            <a:chExt cx="4950000" cy="1395000"/>
          </a:xfrm>
          <a:solidFill>
            <a:schemeClr val="tx2"/>
          </a:solidFill>
        </p:grpSpPr>
        <p:sp>
          <p:nvSpPr>
            <p:cNvPr id="44" name="Rectangle: Rounded Corners 5">
              <a:extLst>
                <a:ext uri="{FF2B5EF4-FFF2-40B4-BE49-F238E27FC236}">
                  <a16:creationId xmlns:a16="http://schemas.microsoft.com/office/drawing/2014/main" id="{CF57B284-4FEE-41B6-B60C-8DED6CE13211}"/>
                </a:ext>
              </a:extLst>
            </p:cNvPr>
            <p:cNvSpPr/>
            <p:nvPr/>
          </p:nvSpPr>
          <p:spPr bwMode="auto">
            <a:xfrm>
              <a:off x="3081000" y="1921500"/>
              <a:ext cx="4950000" cy="1395000"/>
            </a:xfrm>
            <a:prstGeom prst="round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800" b="1" dirty="0">
                <a:ln w="38100">
                  <a:solidFill>
                    <a:schemeClr val="tx1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pic>
          <p:nvPicPr>
            <p:cNvPr id="45" name="Picture 44">
              <a:hlinkClick r:id="rId5"/>
              <a:extLst>
                <a:ext uri="{FF2B5EF4-FFF2-40B4-BE49-F238E27FC236}">
                  <a16:creationId xmlns:a16="http://schemas.microsoft.com/office/drawing/2014/main" id="{69E679E8-FC9D-4497-AFC1-FB5389A83D9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39602" y="2034000"/>
              <a:ext cx="4632796" cy="1170000"/>
            </a:xfrm>
            <a:prstGeom prst="rect">
              <a:avLst/>
            </a:prstGeom>
            <a:grpFill/>
          </p:spPr>
        </p:pic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32480B9A-F55F-41E5-97E2-8DF2421AADCE}"/>
              </a:ext>
            </a:extLst>
          </p:cNvPr>
          <p:cNvGrpSpPr/>
          <p:nvPr/>
        </p:nvGrpSpPr>
        <p:grpSpPr>
          <a:xfrm>
            <a:off x="7131000" y="2002500"/>
            <a:ext cx="4113596" cy="3753000"/>
            <a:chOff x="7131000" y="2137500"/>
            <a:chExt cx="4113596" cy="3753000"/>
          </a:xfrm>
        </p:grpSpPr>
        <p:sp>
          <p:nvSpPr>
            <p:cNvPr id="50" name="Rectangle: Rounded Corners 13">
              <a:extLst>
                <a:ext uri="{FF2B5EF4-FFF2-40B4-BE49-F238E27FC236}">
                  <a16:creationId xmlns:a16="http://schemas.microsoft.com/office/drawing/2014/main" id="{948BF3FF-FC23-42AF-80BB-6EF6A2E7D2DE}"/>
                </a:ext>
              </a:extLst>
            </p:cNvPr>
            <p:cNvSpPr/>
            <p:nvPr/>
          </p:nvSpPr>
          <p:spPr bwMode="auto">
            <a:xfrm>
              <a:off x="7131000" y="2934000"/>
              <a:ext cx="4113596" cy="2160000"/>
            </a:xfrm>
            <a:prstGeom prst="roundRect">
              <a:avLst/>
            </a:prstGeom>
            <a:solidFill>
              <a:schemeClr val="tx2"/>
            </a:solidFill>
            <a:ln w="19050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44F98D6B-A014-49DE-BFE5-4440AB6347B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11298" y="2137500"/>
              <a:ext cx="3753000" cy="3753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670982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g87ce6cf34c_0_669"/>
          <p:cNvSpPr txBox="1">
            <a:spLocks noGrp="1"/>
          </p:cNvSpPr>
          <p:nvPr>
            <p:ph type="sldNum" idx="12"/>
          </p:nvPr>
        </p:nvSpPr>
        <p:spPr>
          <a:xfrm>
            <a:off x="11753030" y="6507000"/>
            <a:ext cx="3675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  <p:sp>
        <p:nvSpPr>
          <p:cNvPr id="787" name="Google Shape;787;g87ce6cf34c_0_669"/>
          <p:cNvSpPr txBox="1">
            <a:spLocks noGrp="1"/>
          </p:cNvSpPr>
          <p:nvPr>
            <p:ph type="body" idx="1"/>
          </p:nvPr>
        </p:nvSpPr>
        <p:spPr>
          <a:xfrm>
            <a:off x="190402" y="1269001"/>
            <a:ext cx="11818200" cy="545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360362" lvl="0" indent="-360362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Char char="▪"/>
            </a:pPr>
            <a:r>
              <a:rPr lang="en-US"/>
              <a:t>This course (slides, examples, demos, exercises, homework, documents, videos and other assets) is </a:t>
            </a:r>
            <a:r>
              <a:rPr lang="en-US" b="1"/>
              <a:t>copyrighted content</a:t>
            </a:r>
            <a:endParaRPr/>
          </a:p>
          <a:p>
            <a:pPr marL="360362" lvl="0" indent="-360362" algn="l" rtl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300"/>
              <a:buChar char="▪"/>
            </a:pPr>
            <a:r>
              <a:rPr lang="en-US"/>
              <a:t>Unauthorized copy, reproduction or use is illegal</a:t>
            </a:r>
            <a:endParaRPr/>
          </a:p>
          <a:p>
            <a:pPr marL="360362" lvl="0" indent="-360362" algn="l" rtl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300"/>
              <a:buChar char="▪"/>
            </a:pPr>
            <a:r>
              <a:rPr lang="en-US"/>
              <a:t>© SoftUni – https://about.softuni.bg</a:t>
            </a:r>
            <a:endParaRPr/>
          </a:p>
          <a:p>
            <a:pPr marL="360362" lvl="0" indent="-360362" algn="l" rtl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300"/>
              <a:buChar char="▪"/>
            </a:pPr>
            <a:r>
              <a:rPr lang="en-US"/>
              <a:t>© Software University –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https://softuni.bg</a:t>
            </a:r>
            <a:endParaRPr/>
          </a:p>
        </p:txBody>
      </p:sp>
      <p:pic>
        <p:nvPicPr>
          <p:cNvPr id="788" name="Google Shape;788;g87ce6cf34c_0_669" descr="Licens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745023" y="4445455"/>
            <a:ext cx="1930977" cy="2043545"/>
          </a:xfrm>
          <a:prstGeom prst="rect">
            <a:avLst/>
          </a:prstGeom>
          <a:noFill/>
          <a:ln>
            <a:noFill/>
          </a:ln>
        </p:spPr>
      </p:pic>
      <p:sp>
        <p:nvSpPr>
          <p:cNvPr id="789" name="Google Shape;789;g87ce6cf34c_0_669"/>
          <p:cNvSpPr txBox="1">
            <a:spLocks noGrp="1"/>
          </p:cNvSpPr>
          <p:nvPr>
            <p:ph type="title"/>
          </p:nvPr>
        </p:nvSpPr>
        <p:spPr>
          <a:xfrm>
            <a:off x="190406" y="100750"/>
            <a:ext cx="97155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License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g87ce6cf34c_0_678"/>
          <p:cNvSpPr txBox="1">
            <a:spLocks noGrp="1"/>
          </p:cNvSpPr>
          <p:nvPr>
            <p:ph type="sldNum" idx="12"/>
          </p:nvPr>
        </p:nvSpPr>
        <p:spPr>
          <a:xfrm>
            <a:off x="11753030" y="6507000"/>
            <a:ext cx="3675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  <p:sp>
        <p:nvSpPr>
          <p:cNvPr id="797" name="Google Shape;797;g87ce6cf34c_0_678"/>
          <p:cNvSpPr txBox="1">
            <a:spLocks noGrp="1"/>
          </p:cNvSpPr>
          <p:nvPr>
            <p:ph type="body" idx="4294967295"/>
          </p:nvPr>
        </p:nvSpPr>
        <p:spPr>
          <a:xfrm>
            <a:off x="190404" y="1179000"/>
            <a:ext cx="8695500" cy="54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360362" lvl="0" indent="-36036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▪"/>
            </a:pPr>
            <a:r>
              <a:rPr lang="en-US" sz="3200"/>
              <a:t>Software University – High-Quality Education, Profession and Job for Software Developers</a:t>
            </a:r>
            <a:endParaRPr/>
          </a:p>
          <a:p>
            <a:pPr marL="803275" lvl="1" indent="-360362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000"/>
              <a:buChar char="▪"/>
            </a:pPr>
            <a:r>
              <a:rPr lang="en-US" sz="3000" u="sng">
                <a:solidFill>
                  <a:schemeClr val="hlink"/>
                </a:solidFill>
                <a:hlinkClick r:id="rId3"/>
              </a:rPr>
              <a:t>about.softuni.bg</a:t>
            </a:r>
            <a:r>
              <a:rPr lang="en-US" sz="3000"/>
              <a:t>, </a:t>
            </a:r>
            <a:r>
              <a:rPr lang="en-US" sz="3000" u="sng">
                <a:solidFill>
                  <a:schemeClr val="hlink"/>
                </a:solidFill>
                <a:hlinkClick r:id="rId4"/>
              </a:rPr>
              <a:t>softuni.org</a:t>
            </a:r>
            <a:r>
              <a:rPr lang="en-US" sz="3000"/>
              <a:t> </a:t>
            </a:r>
            <a:endParaRPr/>
          </a:p>
          <a:p>
            <a:pPr marL="360362" lvl="0" indent="-360362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200"/>
              <a:buChar char="▪"/>
            </a:pPr>
            <a:r>
              <a:rPr lang="en-US" sz="3200"/>
              <a:t>Software University Foundation</a:t>
            </a:r>
            <a:endParaRPr sz="3200"/>
          </a:p>
          <a:p>
            <a:pPr marL="803275" lvl="1" indent="-360362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000"/>
              <a:buChar char="▪"/>
            </a:pPr>
            <a:r>
              <a:rPr lang="en-US" sz="3000" u="sng">
                <a:solidFill>
                  <a:schemeClr val="hlink"/>
                </a:solidFill>
                <a:hlinkClick r:id="rId5"/>
              </a:rPr>
              <a:t>softuni.foundation</a:t>
            </a:r>
            <a:endParaRPr sz="3000"/>
          </a:p>
          <a:p>
            <a:pPr marL="360362" lvl="0" indent="-360362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200"/>
              <a:buChar char="▪"/>
            </a:pPr>
            <a:r>
              <a:rPr lang="en-US" sz="3200"/>
              <a:t>Software University @ Facebook</a:t>
            </a:r>
            <a:endParaRPr/>
          </a:p>
          <a:p>
            <a:pPr marL="803275" lvl="1" indent="-360362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000"/>
              <a:buChar char="▪"/>
            </a:pPr>
            <a:r>
              <a:rPr lang="en-US" sz="3000" u="sng">
                <a:solidFill>
                  <a:schemeClr val="hlink"/>
                </a:solidFill>
                <a:hlinkClick r:id="rId6"/>
              </a:rPr>
              <a:t>facebook.com/SoftwareUniversity</a:t>
            </a:r>
            <a:endParaRPr sz="3000"/>
          </a:p>
          <a:p>
            <a:pPr marL="360362" lvl="0" indent="-360362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200"/>
              <a:buChar char="▪"/>
            </a:pPr>
            <a:r>
              <a:rPr lang="en-US" sz="3200"/>
              <a:t>Software University Forums</a:t>
            </a:r>
            <a:endParaRPr/>
          </a:p>
          <a:p>
            <a:pPr marL="803275" lvl="1" indent="-360362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000"/>
              <a:buChar char="▪"/>
            </a:pPr>
            <a:r>
              <a:rPr lang="en-US" sz="3000" u="sng">
                <a:solidFill>
                  <a:schemeClr val="hlink"/>
                </a:solidFill>
                <a:hlinkClick r:id="rId7"/>
              </a:rPr>
              <a:t>forum.softuni.bg</a:t>
            </a:r>
            <a:endParaRPr sz="3000"/>
          </a:p>
        </p:txBody>
      </p:sp>
      <p:sp>
        <p:nvSpPr>
          <p:cNvPr id="798" name="Google Shape;798;g87ce6cf34c_0_678"/>
          <p:cNvSpPr txBox="1">
            <a:spLocks noGrp="1"/>
          </p:cNvSpPr>
          <p:nvPr>
            <p:ph type="title"/>
          </p:nvPr>
        </p:nvSpPr>
        <p:spPr>
          <a:xfrm>
            <a:off x="172286" y="108873"/>
            <a:ext cx="97425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Trainings @ Software University (SoftUni)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86100b6610_0_596"/>
          <p:cNvSpPr txBox="1">
            <a:spLocks noGrp="1"/>
          </p:cNvSpPr>
          <p:nvPr>
            <p:ph type="sldNum" idx="12"/>
          </p:nvPr>
        </p:nvSpPr>
        <p:spPr>
          <a:xfrm>
            <a:off x="11753030" y="6507000"/>
            <a:ext cx="3675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3" name="Google Shape;613;g86100b6610_0_596"/>
          <p:cNvSpPr txBox="1">
            <a:spLocks noGrp="1"/>
          </p:cNvSpPr>
          <p:nvPr>
            <p:ph type="body" idx="1"/>
          </p:nvPr>
        </p:nvSpPr>
        <p:spPr>
          <a:xfrm>
            <a:off x="190402" y="1404000"/>
            <a:ext cx="11818200" cy="5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0" indent="0" algn="ctr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endParaRPr sz="1000"/>
          </a:p>
          <a:p>
            <a:pPr marL="0" lvl="0" indent="0" algn="ctr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500"/>
              <a:buNone/>
            </a:pPr>
            <a:r>
              <a:rPr lang="en-US" sz="11500" b="1">
                <a:solidFill>
                  <a:schemeClr val="lt1"/>
                </a:solidFill>
              </a:rPr>
              <a:t>sli.do</a:t>
            </a:r>
            <a:endParaRPr/>
          </a:p>
          <a:p>
            <a:pPr marL="0" lvl="0" indent="0" algn="ctr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500"/>
              <a:buNone/>
            </a:pPr>
            <a:r>
              <a:rPr lang="en-US" sz="11500" b="1"/>
              <a:t>#Unity3D-Basics</a:t>
            </a:r>
            <a:endParaRPr sz="11500" b="1"/>
          </a:p>
        </p:txBody>
      </p:sp>
      <p:sp>
        <p:nvSpPr>
          <p:cNvPr id="614" name="Google Shape;614;g86100b6610_0_596"/>
          <p:cNvSpPr txBox="1">
            <a:spLocks noGrp="1"/>
          </p:cNvSpPr>
          <p:nvPr>
            <p:ph type="title"/>
          </p:nvPr>
        </p:nvSpPr>
        <p:spPr>
          <a:xfrm>
            <a:off x="190406" y="100750"/>
            <a:ext cx="97155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Have a Question?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86100b6610_0_771"/>
          <p:cNvSpPr txBox="1">
            <a:spLocks noGrp="1"/>
          </p:cNvSpPr>
          <p:nvPr>
            <p:ph type="title"/>
          </p:nvPr>
        </p:nvSpPr>
        <p:spPr>
          <a:xfrm>
            <a:off x="615109" y="4704825"/>
            <a:ext cx="10961700" cy="7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Calibri"/>
              <a:buNone/>
            </a:pPr>
            <a:r>
              <a:rPr lang="en-US"/>
              <a:t>Tag, Layers &amp; Sorting Layers</a:t>
            </a:r>
            <a:endParaRPr/>
          </a:p>
        </p:txBody>
      </p:sp>
      <p:sp>
        <p:nvSpPr>
          <p:cNvPr id="620" name="Google Shape;620;g86100b6610_0_771"/>
          <p:cNvSpPr txBox="1">
            <a:spLocks noGrp="1"/>
          </p:cNvSpPr>
          <p:nvPr>
            <p:ph type="sldNum" idx="12"/>
          </p:nvPr>
        </p:nvSpPr>
        <p:spPr>
          <a:xfrm>
            <a:off x="11823700" y="6507163"/>
            <a:ext cx="3684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21" name="Google Shape;621;g86100b6610_0_77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72100" y="1977900"/>
            <a:ext cx="1447800" cy="116205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  <a:reflection endPos="30000" dist="38100" dir="5400000" fadeDir="5400012" sy="-100000" algn="bl" rotWithShape="0"/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4"/>
          <p:cNvSpPr txBox="1">
            <a:spLocks noGrp="1"/>
          </p:cNvSpPr>
          <p:nvPr>
            <p:ph type="body" idx="1"/>
          </p:nvPr>
        </p:nvSpPr>
        <p:spPr>
          <a:xfrm>
            <a:off x="1673561" y="1121143"/>
            <a:ext cx="10321800" cy="55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rmAutofit/>
          </a:bodyPr>
          <a:lstStyle/>
          <a:p>
            <a:pPr marL="457200" lvl="0" indent="-431672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3198"/>
              <a:buChar char="▪"/>
            </a:pPr>
            <a:r>
              <a:rPr lang="en-US" sz="3198"/>
              <a:t>Tags</a:t>
            </a:r>
            <a:endParaRPr sz="3198"/>
          </a:p>
          <a:p>
            <a:pPr marL="914400" lvl="1" indent="-418972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998"/>
              <a:buChar char="▪"/>
            </a:pPr>
            <a:r>
              <a:rPr lang="en-US" sz="2998"/>
              <a:t>A way to sort from code</a:t>
            </a:r>
            <a:endParaRPr sz="3198"/>
          </a:p>
          <a:p>
            <a:pPr marL="457200" lvl="0" indent="-431672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198"/>
              <a:buChar char="▪"/>
            </a:pPr>
            <a:r>
              <a:rPr lang="en-US" sz="3198"/>
              <a:t>Layers</a:t>
            </a:r>
            <a:endParaRPr sz="3198"/>
          </a:p>
          <a:p>
            <a:pPr marL="914400" lvl="1" indent="-418972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998"/>
              <a:buChar char="▪"/>
            </a:pPr>
            <a:r>
              <a:rPr lang="en-US" sz="2998"/>
              <a:t>A way to sort from Unity</a:t>
            </a:r>
            <a:endParaRPr sz="3198"/>
          </a:p>
          <a:p>
            <a:pPr marL="457200" lvl="0" indent="-431672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198"/>
              <a:buChar char="▪"/>
            </a:pPr>
            <a:r>
              <a:rPr lang="en-US" sz="3198"/>
              <a:t>Sorting Layers</a:t>
            </a:r>
            <a:endParaRPr sz="3198"/>
          </a:p>
          <a:p>
            <a:pPr marL="914400" lvl="1" indent="-418972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998"/>
              <a:buChar char="▪"/>
            </a:pPr>
            <a:r>
              <a:rPr lang="en-US" sz="2998"/>
              <a:t>A way set rendering order</a:t>
            </a:r>
            <a:endParaRPr sz="2998"/>
          </a:p>
        </p:txBody>
      </p:sp>
      <p:sp>
        <p:nvSpPr>
          <p:cNvPr id="628" name="Google Shape;628;p4"/>
          <p:cNvSpPr txBox="1">
            <a:spLocks noGrp="1"/>
          </p:cNvSpPr>
          <p:nvPr>
            <p:ph type="title"/>
          </p:nvPr>
        </p:nvSpPr>
        <p:spPr>
          <a:xfrm>
            <a:off x="1296957" y="100750"/>
            <a:ext cx="86256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5300"/>
              <a:buNone/>
            </a:pPr>
            <a:r>
              <a:rPr lang="en-US" sz="2800"/>
              <a:t>Tag, Layers &amp; Sorting Layers</a:t>
            </a:r>
            <a:endParaRPr sz="2800">
              <a:solidFill>
                <a:srgbClr val="EC9D11"/>
              </a:solidFill>
            </a:endParaRPr>
          </a:p>
        </p:txBody>
      </p:sp>
      <p:pic>
        <p:nvPicPr>
          <p:cNvPr id="629" name="Google Shape;629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71850" y="2486025"/>
            <a:ext cx="4076700" cy="1885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87ce6cf34c_0_1"/>
          <p:cNvSpPr txBox="1">
            <a:spLocks noGrp="1"/>
          </p:cNvSpPr>
          <p:nvPr>
            <p:ph type="title"/>
          </p:nvPr>
        </p:nvSpPr>
        <p:spPr>
          <a:xfrm>
            <a:off x="615109" y="4704825"/>
            <a:ext cx="10961700" cy="7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Calibri"/>
              <a:buNone/>
            </a:pPr>
            <a:r>
              <a:rPr lang="en-US"/>
              <a:t>Mesh, Model, Importing &amp; Prefabs</a:t>
            </a:r>
            <a:endParaRPr/>
          </a:p>
        </p:txBody>
      </p:sp>
      <p:sp>
        <p:nvSpPr>
          <p:cNvPr id="635" name="Google Shape;635;g87ce6cf34c_0_1"/>
          <p:cNvSpPr txBox="1">
            <a:spLocks noGrp="1"/>
          </p:cNvSpPr>
          <p:nvPr>
            <p:ph type="sldNum" idx="12"/>
          </p:nvPr>
        </p:nvSpPr>
        <p:spPr>
          <a:xfrm>
            <a:off x="11823700" y="6507163"/>
            <a:ext cx="3684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36" name="Google Shape;636;g87ce6cf34c_0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0450" y="1860525"/>
            <a:ext cx="1726900" cy="17269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6"/>
          <p:cNvSpPr txBox="1">
            <a:spLocks noGrp="1"/>
          </p:cNvSpPr>
          <p:nvPr>
            <p:ph type="body" idx="1"/>
          </p:nvPr>
        </p:nvSpPr>
        <p:spPr>
          <a:xfrm>
            <a:off x="1673561" y="1121143"/>
            <a:ext cx="10321800" cy="55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rmAutofit/>
          </a:bodyPr>
          <a:lstStyle/>
          <a:p>
            <a:pPr marL="457200" lvl="0" indent="-444372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3398"/>
              <a:buChar char="▪"/>
            </a:pPr>
            <a:r>
              <a:rPr lang="en-US"/>
              <a:t>Polygons/Faces</a:t>
            </a:r>
            <a:endParaRPr/>
          </a:p>
          <a:p>
            <a:pPr marL="457200" lvl="0" indent="-444372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398"/>
              <a:buChar char="▪"/>
            </a:pPr>
            <a:r>
              <a:rPr lang="en-US"/>
              <a:t>Edges</a:t>
            </a:r>
            <a:endParaRPr/>
          </a:p>
          <a:p>
            <a:pPr marL="457200" lvl="0" indent="-444372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398"/>
              <a:buChar char="▪"/>
            </a:pPr>
            <a:r>
              <a:rPr lang="en-US"/>
              <a:t>Vertices</a:t>
            </a:r>
            <a:endParaRPr/>
          </a:p>
        </p:txBody>
      </p:sp>
      <p:sp>
        <p:nvSpPr>
          <p:cNvPr id="643" name="Google Shape;643;p6"/>
          <p:cNvSpPr txBox="1">
            <a:spLocks noGrp="1"/>
          </p:cNvSpPr>
          <p:nvPr>
            <p:ph type="title"/>
          </p:nvPr>
        </p:nvSpPr>
        <p:spPr>
          <a:xfrm>
            <a:off x="1296957" y="100750"/>
            <a:ext cx="86256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/>
              <a:t>What exactly is Mesh?</a:t>
            </a:r>
            <a:endParaRPr b="1"/>
          </a:p>
        </p:txBody>
      </p:sp>
      <p:pic>
        <p:nvPicPr>
          <p:cNvPr id="644" name="Google Shape;644;p6"/>
          <p:cNvPicPr preferRelativeResize="0"/>
          <p:nvPr/>
        </p:nvPicPr>
        <p:blipFill rotWithShape="1">
          <a:blip r:embed="rId3">
            <a:alphaModFix/>
          </a:blip>
          <a:srcRect l="19953" r="22092"/>
          <a:stretch/>
        </p:blipFill>
        <p:spPr>
          <a:xfrm>
            <a:off x="7509275" y="1227525"/>
            <a:ext cx="2980024" cy="2778726"/>
          </a:xfrm>
          <a:prstGeom prst="rect">
            <a:avLst/>
          </a:prstGeom>
          <a:noFill/>
          <a:ln>
            <a:noFill/>
          </a:ln>
          <a:effectLst>
            <a:outerShdw blurRad="57150" dist="19050" dir="738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645" name="Google Shape;645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60075" y="3602624"/>
            <a:ext cx="4304675" cy="2326100"/>
          </a:xfrm>
          <a:prstGeom prst="rect">
            <a:avLst/>
          </a:prstGeom>
          <a:noFill/>
          <a:ln>
            <a:noFill/>
          </a:ln>
          <a:effectLst>
            <a:outerShdw blurRad="57150" dist="19050" dir="738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87ce6cf34c_0_10"/>
          <p:cNvSpPr txBox="1">
            <a:spLocks noGrp="1"/>
          </p:cNvSpPr>
          <p:nvPr>
            <p:ph type="body" idx="1"/>
          </p:nvPr>
        </p:nvSpPr>
        <p:spPr>
          <a:xfrm>
            <a:off x="1934075" y="1140875"/>
            <a:ext cx="10179600" cy="55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457200" lvl="0" indent="-444372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3398"/>
              <a:buChar char="▪"/>
            </a:pPr>
            <a:r>
              <a:rPr lang="en-US"/>
              <a:t>Mesh</a:t>
            </a:r>
            <a:endParaRPr/>
          </a:p>
          <a:p>
            <a:pPr marL="457200" lvl="0" indent="-444372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398"/>
              <a:buChar char="▪"/>
            </a:pPr>
            <a:r>
              <a:rPr lang="en-US"/>
              <a:t>Materials</a:t>
            </a:r>
            <a:endParaRPr/>
          </a:p>
          <a:p>
            <a:pPr marL="457200" lvl="0" indent="-444372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398"/>
              <a:buChar char="▪"/>
            </a:pPr>
            <a:r>
              <a:rPr lang="en-US"/>
              <a:t>Animations</a:t>
            </a:r>
            <a:endParaRPr/>
          </a:p>
          <a:p>
            <a:pPr marL="457200" lvl="0" indent="-444372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398"/>
              <a:buChar char="▪"/>
            </a:pPr>
            <a:r>
              <a:rPr lang="en-US"/>
              <a:t>Popular formats</a:t>
            </a:r>
            <a:endParaRPr/>
          </a:p>
          <a:p>
            <a:pPr marL="914400" lvl="1" indent="-431672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198"/>
              <a:buChar char="▪"/>
            </a:pPr>
            <a:r>
              <a:rPr lang="en-US"/>
              <a:t>.fbx, .3ds, .mb, .obj </a:t>
            </a:r>
            <a:endParaRPr/>
          </a:p>
        </p:txBody>
      </p:sp>
      <p:sp>
        <p:nvSpPr>
          <p:cNvPr id="652" name="Google Shape;652;g87ce6cf34c_0_10"/>
          <p:cNvSpPr txBox="1">
            <a:spLocks noGrp="1"/>
          </p:cNvSpPr>
          <p:nvPr>
            <p:ph type="title"/>
          </p:nvPr>
        </p:nvSpPr>
        <p:spPr>
          <a:xfrm>
            <a:off x="1296957" y="100750"/>
            <a:ext cx="86256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/>
              <a:t>What is Model?</a:t>
            </a:r>
            <a:endParaRPr b="1"/>
          </a:p>
        </p:txBody>
      </p:sp>
      <p:pic>
        <p:nvPicPr>
          <p:cNvPr id="653" name="Google Shape;653;g87ce6cf34c_0_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80396" y="2021700"/>
            <a:ext cx="5151900" cy="3393875"/>
          </a:xfrm>
          <a:prstGeom prst="rect">
            <a:avLst/>
          </a:prstGeom>
          <a:noFill/>
          <a:ln>
            <a:noFill/>
          </a:ln>
          <a:effectLst>
            <a:outerShdw blurRad="57150" dist="95250" dir="9240000" algn="bl" rotWithShape="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87ce6cf34c_0_20"/>
          <p:cNvSpPr txBox="1">
            <a:spLocks noGrp="1"/>
          </p:cNvSpPr>
          <p:nvPr>
            <p:ph type="body" idx="1"/>
          </p:nvPr>
        </p:nvSpPr>
        <p:spPr>
          <a:xfrm>
            <a:off x="1934075" y="1140875"/>
            <a:ext cx="10179600" cy="55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457200" lvl="0" indent="-444372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3398"/>
              <a:buChar char="▪"/>
            </a:pPr>
            <a:r>
              <a:rPr lang="en-US"/>
              <a:t>Model</a:t>
            </a:r>
            <a:endParaRPr/>
          </a:p>
          <a:p>
            <a:pPr marL="457200" lvl="0" indent="-444372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398"/>
              <a:buChar char="▪"/>
            </a:pPr>
            <a:r>
              <a:rPr lang="en-US"/>
              <a:t>Rig</a:t>
            </a:r>
            <a:endParaRPr/>
          </a:p>
          <a:p>
            <a:pPr marL="457200" lvl="0" indent="-444372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398"/>
              <a:buChar char="▪"/>
            </a:pPr>
            <a:r>
              <a:rPr lang="en-US"/>
              <a:t>Animation</a:t>
            </a:r>
            <a:endParaRPr/>
          </a:p>
          <a:p>
            <a:pPr marL="457200" lvl="0" indent="-444372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398"/>
              <a:buChar char="▪"/>
            </a:pPr>
            <a:r>
              <a:rPr lang="en-US"/>
              <a:t>Materials</a:t>
            </a:r>
            <a:endParaRPr/>
          </a:p>
          <a:p>
            <a:pPr marL="457200" lvl="0" indent="-444372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398"/>
              <a:buChar char="▪"/>
            </a:pPr>
            <a:r>
              <a:rPr lang="en-US"/>
              <a:t>Model vs Prefab  </a:t>
            </a:r>
            <a:endParaRPr/>
          </a:p>
        </p:txBody>
      </p:sp>
      <p:sp>
        <p:nvSpPr>
          <p:cNvPr id="660" name="Google Shape;660;g87ce6cf34c_0_20"/>
          <p:cNvSpPr txBox="1">
            <a:spLocks noGrp="1"/>
          </p:cNvSpPr>
          <p:nvPr>
            <p:ph type="title"/>
          </p:nvPr>
        </p:nvSpPr>
        <p:spPr>
          <a:xfrm>
            <a:off x="1296957" y="100750"/>
            <a:ext cx="86256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/>
              <a:t>Importing &amp; Prefabs </a:t>
            </a:r>
            <a:endParaRPr b="1"/>
          </a:p>
        </p:txBody>
      </p:sp>
      <p:pic>
        <p:nvPicPr>
          <p:cNvPr id="661" name="Google Shape;661;g87ce6cf34c_0_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27375" y="2684000"/>
            <a:ext cx="3246675" cy="378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2" name="Google Shape;662;g87ce6cf34c_0_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63700" y="1055850"/>
            <a:ext cx="3012426" cy="3458100"/>
          </a:xfrm>
          <a:prstGeom prst="rect">
            <a:avLst/>
          </a:prstGeom>
          <a:noFill/>
          <a:ln>
            <a:noFill/>
          </a:ln>
          <a:effectLst>
            <a:outerShdw blurRad="57150" dist="95250" dir="9240000" algn="bl" rotWithShape="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oftUni">
  <a:themeElements>
    <a:clrScheme name="SoftUni">
      <a:dk1>
        <a:srgbClr val="234465"/>
      </a:dk1>
      <a:lt1>
        <a:srgbClr val="FFA000"/>
      </a:lt1>
      <a:dk2>
        <a:srgbClr val="234465"/>
      </a:dk2>
      <a:lt2>
        <a:srgbClr val="FFFFFF"/>
      </a:lt2>
      <a:accent1>
        <a:srgbClr val="FFA000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F2AC44"/>
      </a:hlink>
      <a:folHlink>
        <a:srgbClr val="F6C78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oftUni">
  <a:themeElements>
    <a:clrScheme name="SoftUni">
      <a:dk1>
        <a:srgbClr val="234465"/>
      </a:dk1>
      <a:lt1>
        <a:srgbClr val="FFA000"/>
      </a:lt1>
      <a:dk2>
        <a:srgbClr val="234465"/>
      </a:dk2>
      <a:lt2>
        <a:srgbClr val="FFFFFF"/>
      </a:lt2>
      <a:accent1>
        <a:srgbClr val="FFA000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F2AC44"/>
      </a:hlink>
      <a:folHlink>
        <a:srgbClr val="F6C78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oftUni">
  <a:themeElements>
    <a:clrScheme name="SoftUni">
      <a:dk1>
        <a:srgbClr val="234465"/>
      </a:dk1>
      <a:lt1>
        <a:srgbClr val="FFA000"/>
      </a:lt1>
      <a:dk2>
        <a:srgbClr val="234465"/>
      </a:dk2>
      <a:lt2>
        <a:srgbClr val="FFFFFF"/>
      </a:lt2>
      <a:accent1>
        <a:srgbClr val="FFA000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F2AC44"/>
      </a:hlink>
      <a:folHlink>
        <a:srgbClr val="F6C78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744</Words>
  <Application>Microsoft Office PowerPoint</Application>
  <PresentationFormat>Widescreen</PresentationFormat>
  <Paragraphs>227</Paragraphs>
  <Slides>28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28</vt:i4>
      </vt:variant>
    </vt:vector>
  </HeadingPairs>
  <TitlesOfParts>
    <vt:vector size="35" baseType="lpstr">
      <vt:lpstr>Arial</vt:lpstr>
      <vt:lpstr>Calibri</vt:lpstr>
      <vt:lpstr>Consolas</vt:lpstr>
      <vt:lpstr>Noto Sans Symbols</vt:lpstr>
      <vt:lpstr>SoftUni</vt:lpstr>
      <vt:lpstr>SoftUni</vt:lpstr>
      <vt:lpstr>SoftUni</vt:lpstr>
      <vt:lpstr>Unity 3D Basics</vt:lpstr>
      <vt:lpstr>Table of Contents</vt:lpstr>
      <vt:lpstr>Have a Question?</vt:lpstr>
      <vt:lpstr>Tag, Layers &amp; Sorting Layers</vt:lpstr>
      <vt:lpstr>Tag, Layers &amp; Sorting Layers</vt:lpstr>
      <vt:lpstr>Mesh, Model, Importing &amp; Prefabs</vt:lpstr>
      <vt:lpstr>What exactly is Mesh?</vt:lpstr>
      <vt:lpstr>What is Model?</vt:lpstr>
      <vt:lpstr>Importing &amp; Prefabs </vt:lpstr>
      <vt:lpstr>How to use Prefabs &amp; Models</vt:lpstr>
      <vt:lpstr>Components &amp; basic operations</vt:lpstr>
      <vt:lpstr>Basic component scripting</vt:lpstr>
      <vt:lpstr>Basic component scripting</vt:lpstr>
      <vt:lpstr>GameObject most used properties &amp; methods</vt:lpstr>
      <vt:lpstr>GameObject most used properties &amp; methods</vt:lpstr>
      <vt:lpstr>Unity Input</vt:lpstr>
      <vt:lpstr>Unity Input </vt:lpstr>
      <vt:lpstr>Cannon Ball (Lab)</vt:lpstr>
      <vt:lpstr>Lab specific methods</vt:lpstr>
      <vt:lpstr>Deployment</vt:lpstr>
      <vt:lpstr>Most common types</vt:lpstr>
      <vt:lpstr>Useful Links</vt:lpstr>
      <vt:lpstr>Summary</vt:lpstr>
      <vt:lpstr>Questions?</vt:lpstr>
      <vt:lpstr>SoftUni Diamond Partners</vt:lpstr>
      <vt:lpstr>Educational Partners</vt:lpstr>
      <vt:lpstr>License</vt:lpstr>
      <vt:lpstr>Trainings @ Software University (SoftUni)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Unity 3D Basics</dc:title>
  <dc:creator>Yordan Strashilov</dc:creator>
  <cp:lastModifiedBy>Yoana</cp:lastModifiedBy>
  <cp:revision>2</cp:revision>
  <dcterms:created xsi:type="dcterms:W3CDTF">2014-07-16T13:16:32Z</dcterms:created>
  <dcterms:modified xsi:type="dcterms:W3CDTF">2021-05-18T09:48:58Z</dcterms:modified>
</cp:coreProperties>
</file>